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5" r:id="rId11"/>
    <p:sldId id="262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AA5E1-E5DE-4DDC-BF3B-BD6BE73E1FDD}" v="61" dt="2023-04-05T20:24:05.418"/>
    <p1510:client id="{52773456-FAD7-4FB0-A584-B0A7E85F2244}" v="190" dt="2023-04-05T09:08:36.145"/>
    <p1510:client id="{577E9617-7107-4503-86A2-4B1C8EA07409}" v="102" dt="2023-04-05T19:55:36.490"/>
    <p1510:client id="{5E2ADCC4-4DD4-4B89-9150-7EE38F188325}" v="180" dt="2023-04-05T20:07:59.392"/>
    <p1510:client id="{83FFFF92-DA69-473A-8B0D-2C39AB37159B}" v="32" dt="2023-04-05T08:39:26.787"/>
    <p1510:client id="{A7B06D09-69AA-4743-A6D7-DC6026A29687}" v="167" dt="2023-04-05T21:59:35.759"/>
    <p1510:client id="{AB6952A5-30CC-476A-8F7A-9369CD781587}" v="4" dt="2023-04-05T05:45:07.456"/>
    <p1510:client id="{F22D287D-705D-443C-BBF0-8C212426EB95}" v="29" dt="2023-04-05T20:18:0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ina Abdelmesih" userId="S::va365@nau.edu::3b59d4c3-b193-477f-bd27-4db46a241acc" providerId="AD" clId="Web-{0DD12C38-50C3-400D-842B-B7228EB93389}"/>
    <pc:docChg chg="addSld modSld">
      <pc:chgData name="Verina Abdelmesih" userId="S::va365@nau.edu::3b59d4c3-b193-477f-bd27-4db46a241acc" providerId="AD" clId="Web-{0DD12C38-50C3-400D-842B-B7228EB93389}" dt="2023-04-04T06:37:29.804" v="15" actId="20577"/>
      <pc:docMkLst>
        <pc:docMk/>
      </pc:docMkLst>
      <pc:sldChg chg="modSp new">
        <pc:chgData name="Verina Abdelmesih" userId="S::va365@nau.edu::3b59d4c3-b193-477f-bd27-4db46a241acc" providerId="AD" clId="Web-{0DD12C38-50C3-400D-842B-B7228EB93389}" dt="2023-04-04T06:37:29.804" v="15" actId="20577"/>
        <pc:sldMkLst>
          <pc:docMk/>
          <pc:sldMk cId="872996115" sldId="263"/>
        </pc:sldMkLst>
        <pc:spChg chg="mod">
          <ac:chgData name="Verina Abdelmesih" userId="S::va365@nau.edu::3b59d4c3-b193-477f-bd27-4db46a241acc" providerId="AD" clId="Web-{0DD12C38-50C3-400D-842B-B7228EB93389}" dt="2023-04-04T06:37:29.804" v="15" actId="20577"/>
          <ac:spMkLst>
            <pc:docMk/>
            <pc:sldMk cId="872996115" sldId="263"/>
            <ac:spMk id="3" creationId="{292DEED0-3658-E22F-3613-F4EFB93F5E00}"/>
          </ac:spMkLst>
        </pc:spChg>
      </pc:sldChg>
    </pc:docChg>
  </pc:docChgLst>
  <pc:docChgLst>
    <pc:chgData name="Verina Abdelmesih" userId="S::va365@nau.edu::3b59d4c3-b193-477f-bd27-4db46a241acc" providerId="AD" clId="Web-{83FFFF92-DA69-473A-8B0D-2C39AB37159B}"/>
    <pc:docChg chg="modSld">
      <pc:chgData name="Verina Abdelmesih" userId="S::va365@nau.edu::3b59d4c3-b193-477f-bd27-4db46a241acc" providerId="AD" clId="Web-{83FFFF92-DA69-473A-8B0D-2C39AB37159B}" dt="2023-04-05T08:39:26.787" v="40" actId="14100"/>
      <pc:docMkLst>
        <pc:docMk/>
      </pc:docMkLst>
      <pc:sldChg chg="addSp delSp modSp mod setBg">
        <pc:chgData name="Verina Abdelmesih" userId="S::va365@nau.edu::3b59d4c3-b193-477f-bd27-4db46a241acc" providerId="AD" clId="Web-{83FFFF92-DA69-473A-8B0D-2C39AB37159B}" dt="2023-04-05T08:39:26.787" v="40" actId="14100"/>
        <pc:sldMkLst>
          <pc:docMk/>
          <pc:sldMk cId="872996115" sldId="263"/>
        </pc:sldMkLst>
        <pc:spChg chg="mod">
          <ac:chgData name="Verina Abdelmesih" userId="S::va365@nau.edu::3b59d4c3-b193-477f-bd27-4db46a241acc" providerId="AD" clId="Web-{83FFFF92-DA69-473A-8B0D-2C39AB37159B}" dt="2023-04-05T08:38:39.816" v="32"/>
          <ac:spMkLst>
            <pc:docMk/>
            <pc:sldMk cId="872996115" sldId="263"/>
            <ac:spMk id="2" creationId="{EC93901A-3A8D-D635-5680-D0A758A19CE1}"/>
          </ac:spMkLst>
        </pc:spChg>
        <pc:spChg chg="del mod">
          <ac:chgData name="Verina Abdelmesih" userId="S::va365@nau.edu::3b59d4c3-b193-477f-bd27-4db46a241acc" providerId="AD" clId="Web-{83FFFF92-DA69-473A-8B0D-2C39AB37159B}" dt="2023-04-05T08:36:51.334" v="20"/>
          <ac:spMkLst>
            <pc:docMk/>
            <pc:sldMk cId="872996115" sldId="263"/>
            <ac:spMk id="3" creationId="{292DEED0-3658-E22F-3613-F4EFB93F5E00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16.111" v="29"/>
          <ac:spMkLst>
            <pc:docMk/>
            <pc:sldMk cId="872996115" sldId="263"/>
            <ac:spMk id="8" creationId="{FB963CB1-F169-6E5E-CA81-BD487D38AE73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05.776" v="27"/>
          <ac:spMkLst>
            <pc:docMk/>
            <pc:sldMk cId="872996115" sldId="263"/>
            <ac:spMk id="9" creationId="{09A1C012-8297-4361-ACE8-A2509FB18911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05.776" v="27"/>
          <ac:spMkLst>
            <pc:docMk/>
            <pc:sldMk cId="872996115" sldId="263"/>
            <ac:spMk id="11" creationId="{4AA13AD3-0A4F-475A-BEBB-DEEFF5C096C3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05.776" v="27"/>
          <ac:spMkLst>
            <pc:docMk/>
            <pc:sldMk cId="872996115" sldId="263"/>
            <ac:spMk id="13" creationId="{52F9B1C2-7D20-4F91-A660-197C98B9A3B1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05.776" v="27"/>
          <ac:spMkLst>
            <pc:docMk/>
            <pc:sldMk cId="872996115" sldId="263"/>
            <ac:spMk id="15" creationId="{A89C4E6E-ECA4-40E5-A54E-13E92B678E8C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16.111" v="29"/>
          <ac:spMkLst>
            <pc:docMk/>
            <pc:sldMk cId="872996115" sldId="263"/>
            <ac:spMk id="17" creationId="{EB6D1D7F-141C-4D8E-BFBA-D95B68E16385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16.111" v="29"/>
          <ac:spMkLst>
            <pc:docMk/>
            <pc:sldMk cId="872996115" sldId="263"/>
            <ac:spMk id="18" creationId="{558DA214-7FDA-4C9D-A7CF-9AD725E290E1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16.111" v="29"/>
          <ac:spMkLst>
            <pc:docMk/>
            <pc:sldMk cId="872996115" sldId="263"/>
            <ac:spMk id="19" creationId="{A77F89CE-BF52-4AF5-8B0B-7E9693734EDE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39.800" v="31"/>
          <ac:spMkLst>
            <pc:docMk/>
            <pc:sldMk cId="872996115" sldId="263"/>
            <ac:spMk id="21" creationId="{09A1C012-8297-4361-ACE8-A2509FB18911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39.800" v="31"/>
          <ac:spMkLst>
            <pc:docMk/>
            <pc:sldMk cId="872996115" sldId="263"/>
            <ac:spMk id="22" creationId="{4AA13AD3-0A4F-475A-BEBB-DEEFF5C096C3}"/>
          </ac:spMkLst>
        </pc:spChg>
        <pc:spChg chg="add del">
          <ac:chgData name="Verina Abdelmesih" userId="S::va365@nau.edu::3b59d4c3-b193-477f-bd27-4db46a241acc" providerId="AD" clId="Web-{83FFFF92-DA69-473A-8B0D-2C39AB37159B}" dt="2023-04-05T08:38:39.800" v="31"/>
          <ac:spMkLst>
            <pc:docMk/>
            <pc:sldMk cId="872996115" sldId="263"/>
            <ac:spMk id="23" creationId="{D65E0E3C-32F3-480B-9842-7611BBE2EE9F}"/>
          </ac:spMkLst>
        </pc:spChg>
        <pc:spChg chg="add">
          <ac:chgData name="Verina Abdelmesih" userId="S::va365@nau.edu::3b59d4c3-b193-477f-bd27-4db46a241acc" providerId="AD" clId="Web-{83FFFF92-DA69-473A-8B0D-2C39AB37159B}" dt="2023-04-05T08:38:39.816" v="32"/>
          <ac:spMkLst>
            <pc:docMk/>
            <pc:sldMk cId="872996115" sldId="263"/>
            <ac:spMk id="25" creationId="{F58FB36D-73B3-45EF-8CD4-221CCC8BE09F}"/>
          </ac:spMkLst>
        </pc:spChg>
        <pc:spChg chg="add">
          <ac:chgData name="Verina Abdelmesih" userId="S::va365@nau.edu::3b59d4c3-b193-477f-bd27-4db46a241acc" providerId="AD" clId="Web-{83FFFF92-DA69-473A-8B0D-2C39AB37159B}" dt="2023-04-05T08:38:39.816" v="32"/>
          <ac:spMkLst>
            <pc:docMk/>
            <pc:sldMk cId="872996115" sldId="263"/>
            <ac:spMk id="26" creationId="{4D7835D7-DF12-420F-843A-1C5083D2B3F8}"/>
          </ac:spMkLst>
        </pc:spChg>
        <pc:spChg chg="add mod">
          <ac:chgData name="Verina Abdelmesih" userId="S::va365@nau.edu::3b59d4c3-b193-477f-bd27-4db46a241acc" providerId="AD" clId="Web-{83FFFF92-DA69-473A-8B0D-2C39AB37159B}" dt="2023-04-05T08:39:26.787" v="40" actId="14100"/>
          <ac:spMkLst>
            <pc:docMk/>
            <pc:sldMk cId="872996115" sldId="263"/>
            <ac:spMk id="27" creationId="{D21A5B9D-6D6B-C67C-BF58-2FC43ADB7D12}"/>
          </ac:spMkLst>
        </pc:spChg>
        <pc:picChg chg="add mod ord modCrop">
          <ac:chgData name="Verina Abdelmesih" userId="S::va365@nau.edu::3b59d4c3-b193-477f-bd27-4db46a241acc" providerId="AD" clId="Web-{83FFFF92-DA69-473A-8B0D-2C39AB37159B}" dt="2023-04-05T08:39:14.474" v="38" actId="14100"/>
          <ac:picMkLst>
            <pc:docMk/>
            <pc:sldMk cId="872996115" sldId="263"/>
            <ac:picMk id="4" creationId="{E85C65EB-16BD-BDCB-3303-59791CC6E4B7}"/>
          </ac:picMkLst>
        </pc:picChg>
      </pc:sldChg>
    </pc:docChg>
  </pc:docChgLst>
  <pc:docChgLst>
    <pc:chgData name="Verina Abdelmesih" userId="S::va365@nau.edu::3b59d4c3-b193-477f-bd27-4db46a241acc" providerId="AD" clId="Web-{1133AF75-375F-4F73-AF55-9B3F4B80DB17}"/>
    <pc:docChg chg="modSld">
      <pc:chgData name="Verina Abdelmesih" userId="S::va365@nau.edu::3b59d4c3-b193-477f-bd27-4db46a241acc" providerId="AD" clId="Web-{1133AF75-375F-4F73-AF55-9B3F4B80DB17}" dt="2023-04-03T17:35:08.942" v="14" actId="14100"/>
      <pc:docMkLst>
        <pc:docMk/>
      </pc:docMkLst>
      <pc:sldChg chg="modSp">
        <pc:chgData name="Verina Abdelmesih" userId="S::va365@nau.edu::3b59d4c3-b193-477f-bd27-4db46a241acc" providerId="AD" clId="Web-{1133AF75-375F-4F73-AF55-9B3F4B80DB17}" dt="2023-04-03T17:35:08.942" v="14" actId="14100"/>
        <pc:sldMkLst>
          <pc:docMk/>
          <pc:sldMk cId="1627635690" sldId="257"/>
        </pc:sldMkLst>
        <pc:spChg chg="mod">
          <ac:chgData name="Verina Abdelmesih" userId="S::va365@nau.edu::3b59d4c3-b193-477f-bd27-4db46a241acc" providerId="AD" clId="Web-{1133AF75-375F-4F73-AF55-9B3F4B80DB17}" dt="2023-04-03T17:35:08.942" v="14" actId="14100"/>
          <ac:spMkLst>
            <pc:docMk/>
            <pc:sldMk cId="1627635690" sldId="257"/>
            <ac:spMk id="3" creationId="{4393E174-70EC-B44D-A8CA-298AE720D509}"/>
          </ac:spMkLst>
        </pc:spChg>
      </pc:sldChg>
    </pc:docChg>
  </pc:docChgLst>
  <pc:docChgLst>
    <pc:chgData name="Verina Abdelmesih" userId="S::va365@nau.edu::3b59d4c3-b193-477f-bd27-4db46a241acc" providerId="AD" clId="Web-{F22D287D-705D-443C-BBF0-8C212426EB95}"/>
    <pc:docChg chg="addSld modSld">
      <pc:chgData name="Verina Abdelmesih" userId="S::va365@nau.edu::3b59d4c3-b193-477f-bd27-4db46a241acc" providerId="AD" clId="Web-{F22D287D-705D-443C-BBF0-8C212426EB95}" dt="2023-04-05T20:18:06.722" v="41" actId="20577"/>
      <pc:docMkLst>
        <pc:docMk/>
      </pc:docMkLst>
      <pc:sldChg chg="modSp">
        <pc:chgData name="Verina Abdelmesih" userId="S::va365@nau.edu::3b59d4c3-b193-477f-bd27-4db46a241acc" providerId="AD" clId="Web-{F22D287D-705D-443C-BBF0-8C212426EB95}" dt="2023-04-05T20:17:38.018" v="28" actId="20577"/>
        <pc:sldMkLst>
          <pc:docMk/>
          <pc:sldMk cId="4178132443" sldId="264"/>
        </pc:sldMkLst>
        <pc:spChg chg="mod">
          <ac:chgData name="Verina Abdelmesih" userId="S::va365@nau.edu::3b59d4c3-b193-477f-bd27-4db46a241acc" providerId="AD" clId="Web-{F22D287D-705D-443C-BBF0-8C212426EB95}" dt="2023-04-05T20:17:38.018" v="28" actId="20577"/>
          <ac:spMkLst>
            <pc:docMk/>
            <pc:sldMk cId="4178132443" sldId="264"/>
            <ac:spMk id="3" creationId="{9716A2DD-0DCF-6E61-3B1F-0CF09B483D00}"/>
          </ac:spMkLst>
        </pc:spChg>
      </pc:sldChg>
      <pc:sldChg chg="modSp new">
        <pc:chgData name="Verina Abdelmesih" userId="S::va365@nau.edu::3b59d4c3-b193-477f-bd27-4db46a241acc" providerId="AD" clId="Web-{F22D287D-705D-443C-BBF0-8C212426EB95}" dt="2023-04-05T20:18:06.722" v="41" actId="20577"/>
        <pc:sldMkLst>
          <pc:docMk/>
          <pc:sldMk cId="1211603822" sldId="266"/>
        </pc:sldMkLst>
        <pc:spChg chg="mod">
          <ac:chgData name="Verina Abdelmesih" userId="S::va365@nau.edu::3b59d4c3-b193-477f-bd27-4db46a241acc" providerId="AD" clId="Web-{F22D287D-705D-443C-BBF0-8C212426EB95}" dt="2023-04-05T20:17:54.331" v="39" actId="20577"/>
          <ac:spMkLst>
            <pc:docMk/>
            <pc:sldMk cId="1211603822" sldId="266"/>
            <ac:spMk id="2" creationId="{87A27295-2533-B0ED-5145-B32E80BB2D87}"/>
          </ac:spMkLst>
        </pc:spChg>
        <pc:spChg chg="mod">
          <ac:chgData name="Verina Abdelmesih" userId="S::va365@nau.edu::3b59d4c3-b193-477f-bd27-4db46a241acc" providerId="AD" clId="Web-{F22D287D-705D-443C-BBF0-8C212426EB95}" dt="2023-04-05T20:18:06.722" v="41" actId="20577"/>
          <ac:spMkLst>
            <pc:docMk/>
            <pc:sldMk cId="1211603822" sldId="266"/>
            <ac:spMk id="3" creationId="{9B6D39FE-0471-A59C-8BC3-D3489D2D9BC3}"/>
          </ac:spMkLst>
        </pc:spChg>
      </pc:sldChg>
    </pc:docChg>
  </pc:docChgLst>
  <pc:docChgLst>
    <pc:chgData name="Verina Abdelmesih" userId="S::va365@nau.edu::3b59d4c3-b193-477f-bd27-4db46a241acc" providerId="AD" clId="Web-{5D176BFA-D758-40F1-9B38-B3B655CD25E0}"/>
    <pc:docChg chg="addSld modSld addMainMaster delMainMaster">
      <pc:chgData name="Verina Abdelmesih" userId="S::va365@nau.edu::3b59d4c3-b193-477f-bd27-4db46a241acc" providerId="AD" clId="Web-{5D176BFA-D758-40F1-9B38-B3B655CD25E0}" dt="2023-04-03T17:33:17.169" v="89" actId="20577"/>
      <pc:docMkLst>
        <pc:docMk/>
      </pc:docMkLst>
      <pc:sldChg chg="addSp modSp new mod setBg modClrScheme chgLayout">
        <pc:chgData name="Verina Abdelmesih" userId="S::va365@nau.edu::3b59d4c3-b193-477f-bd27-4db46a241acc" providerId="AD" clId="Web-{5D176BFA-D758-40F1-9B38-B3B655CD25E0}" dt="2023-04-03T17:29:58.415" v="1"/>
        <pc:sldMkLst>
          <pc:docMk/>
          <pc:sldMk cId="3232151983" sldId="256"/>
        </pc:sldMkLst>
        <pc:spChg chg="mod">
          <ac:chgData name="Verina Abdelmesih" userId="S::va365@nau.edu::3b59d4c3-b193-477f-bd27-4db46a241acc" providerId="AD" clId="Web-{5D176BFA-D758-40F1-9B38-B3B655CD25E0}" dt="2023-04-03T17:29:58.415" v="1"/>
          <ac:spMkLst>
            <pc:docMk/>
            <pc:sldMk cId="3232151983" sldId="256"/>
            <ac:spMk id="2" creationId="{7F5447D9-74F5-F175-CFAB-80F80146BD5D}"/>
          </ac:spMkLst>
        </pc:spChg>
        <pc:spChg chg="mod">
          <ac:chgData name="Verina Abdelmesih" userId="S::va365@nau.edu::3b59d4c3-b193-477f-bd27-4db46a241acc" providerId="AD" clId="Web-{5D176BFA-D758-40F1-9B38-B3B655CD25E0}" dt="2023-04-03T17:29:58.415" v="1"/>
          <ac:spMkLst>
            <pc:docMk/>
            <pc:sldMk cId="3232151983" sldId="256"/>
            <ac:spMk id="3" creationId="{31759B57-12BD-5E88-9449-B2A98B59070D}"/>
          </ac:spMkLst>
        </pc:spChg>
        <pc:spChg chg="add">
          <ac:chgData name="Verina Abdelmesih" userId="S::va365@nau.edu::3b59d4c3-b193-477f-bd27-4db46a241acc" providerId="AD" clId="Web-{5D176BFA-D758-40F1-9B38-B3B655CD25E0}" dt="2023-04-03T17:29:58.415" v="1"/>
          <ac:spMkLst>
            <pc:docMk/>
            <pc:sldMk cId="3232151983" sldId="256"/>
            <ac:spMk id="9" creationId="{4AA13AD3-0A4F-475A-BEBB-DEEFF5C096C3}"/>
          </ac:spMkLst>
        </pc:spChg>
        <pc:spChg chg="add">
          <ac:chgData name="Verina Abdelmesih" userId="S::va365@nau.edu::3b59d4c3-b193-477f-bd27-4db46a241acc" providerId="AD" clId="Web-{5D176BFA-D758-40F1-9B38-B3B655CD25E0}" dt="2023-04-03T17:29:58.415" v="1"/>
          <ac:spMkLst>
            <pc:docMk/>
            <pc:sldMk cId="3232151983" sldId="256"/>
            <ac:spMk id="11" creationId="{5C60DF7C-88F0-40A5-96EC-BABE7A4A39AA}"/>
          </ac:spMkLst>
        </pc:spChg>
        <pc:picChg chg="add">
          <ac:chgData name="Verina Abdelmesih" userId="S::va365@nau.edu::3b59d4c3-b193-477f-bd27-4db46a241acc" providerId="AD" clId="Web-{5D176BFA-D758-40F1-9B38-B3B655CD25E0}" dt="2023-04-03T17:29:58.415" v="1"/>
          <ac:picMkLst>
            <pc:docMk/>
            <pc:sldMk cId="3232151983" sldId="256"/>
            <ac:picMk id="4" creationId="{164B951F-B787-A7A8-9BA7-50C8E6F86980}"/>
          </ac:picMkLst>
        </pc:picChg>
      </pc:sldChg>
      <pc:sldChg chg="modSp new">
        <pc:chgData name="Verina Abdelmesih" userId="S::va365@nau.edu::3b59d4c3-b193-477f-bd27-4db46a241acc" providerId="AD" clId="Web-{5D176BFA-D758-40F1-9B38-B3B655CD25E0}" dt="2023-04-03T17:30:20.962" v="11" actId="20577"/>
        <pc:sldMkLst>
          <pc:docMk/>
          <pc:sldMk cId="1627635690" sldId="257"/>
        </pc:sldMkLst>
        <pc:spChg chg="mod">
          <ac:chgData name="Verina Abdelmesih" userId="S::va365@nau.edu::3b59d4c3-b193-477f-bd27-4db46a241acc" providerId="AD" clId="Web-{5D176BFA-D758-40F1-9B38-B3B655CD25E0}" dt="2023-04-03T17:30:20.962" v="11" actId="20577"/>
          <ac:spMkLst>
            <pc:docMk/>
            <pc:sldMk cId="1627635690" sldId="257"/>
            <ac:spMk id="2" creationId="{D61EBB11-886B-B486-517E-B3943CB8FB39}"/>
          </ac:spMkLst>
        </pc:spChg>
      </pc:sldChg>
      <pc:sldChg chg="modSp new">
        <pc:chgData name="Verina Abdelmesih" userId="S::va365@nau.edu::3b59d4c3-b193-477f-bd27-4db46a241acc" providerId="AD" clId="Web-{5D176BFA-D758-40F1-9B38-B3B655CD25E0}" dt="2023-04-03T17:30:39.525" v="19" actId="20577"/>
        <pc:sldMkLst>
          <pc:docMk/>
          <pc:sldMk cId="1109253460" sldId="258"/>
        </pc:sldMkLst>
        <pc:spChg chg="mod">
          <ac:chgData name="Verina Abdelmesih" userId="S::va365@nau.edu::3b59d4c3-b193-477f-bd27-4db46a241acc" providerId="AD" clId="Web-{5D176BFA-D758-40F1-9B38-B3B655CD25E0}" dt="2023-04-03T17:30:39.525" v="19" actId="20577"/>
          <ac:spMkLst>
            <pc:docMk/>
            <pc:sldMk cId="1109253460" sldId="258"/>
            <ac:spMk id="2" creationId="{66604564-D31E-C60A-1B7D-A9C76837879B}"/>
          </ac:spMkLst>
        </pc:spChg>
      </pc:sldChg>
      <pc:sldChg chg="modSp new">
        <pc:chgData name="Verina Abdelmesih" userId="S::va365@nau.edu::3b59d4c3-b193-477f-bd27-4db46a241acc" providerId="AD" clId="Web-{5D176BFA-D758-40F1-9B38-B3B655CD25E0}" dt="2023-04-03T17:31:25.182" v="28" actId="20577"/>
        <pc:sldMkLst>
          <pc:docMk/>
          <pc:sldMk cId="327324667" sldId="259"/>
        </pc:sldMkLst>
        <pc:spChg chg="mod">
          <ac:chgData name="Verina Abdelmesih" userId="S::va365@nau.edu::3b59d4c3-b193-477f-bd27-4db46a241acc" providerId="AD" clId="Web-{5D176BFA-D758-40F1-9B38-B3B655CD25E0}" dt="2023-04-03T17:31:25.182" v="28" actId="20577"/>
          <ac:spMkLst>
            <pc:docMk/>
            <pc:sldMk cId="327324667" sldId="259"/>
            <ac:spMk id="2" creationId="{93715AFE-195C-61F5-EF59-F5B4BF0FCF27}"/>
          </ac:spMkLst>
        </pc:spChg>
      </pc:sldChg>
      <pc:sldChg chg="modSp new">
        <pc:chgData name="Verina Abdelmesih" userId="S::va365@nau.edu::3b59d4c3-b193-477f-bd27-4db46a241acc" providerId="AD" clId="Web-{5D176BFA-D758-40F1-9B38-B3B655CD25E0}" dt="2023-04-03T17:31:40.136" v="39" actId="20577"/>
        <pc:sldMkLst>
          <pc:docMk/>
          <pc:sldMk cId="2827965390" sldId="260"/>
        </pc:sldMkLst>
        <pc:spChg chg="mod">
          <ac:chgData name="Verina Abdelmesih" userId="S::va365@nau.edu::3b59d4c3-b193-477f-bd27-4db46a241acc" providerId="AD" clId="Web-{5D176BFA-D758-40F1-9B38-B3B655CD25E0}" dt="2023-04-03T17:31:32.448" v="34" actId="20577"/>
          <ac:spMkLst>
            <pc:docMk/>
            <pc:sldMk cId="2827965390" sldId="260"/>
            <ac:spMk id="2" creationId="{CC5C003F-FC09-82AC-0A9C-D3DD2282987E}"/>
          </ac:spMkLst>
        </pc:spChg>
        <pc:spChg chg="mod">
          <ac:chgData name="Verina Abdelmesih" userId="S::va365@nau.edu::3b59d4c3-b193-477f-bd27-4db46a241acc" providerId="AD" clId="Web-{5D176BFA-D758-40F1-9B38-B3B655CD25E0}" dt="2023-04-03T17:31:40.136" v="39" actId="20577"/>
          <ac:spMkLst>
            <pc:docMk/>
            <pc:sldMk cId="2827965390" sldId="260"/>
            <ac:spMk id="3" creationId="{451F673A-07BE-5CF0-1916-25DEE0F4FD7D}"/>
          </ac:spMkLst>
        </pc:spChg>
      </pc:sldChg>
      <pc:sldChg chg="modSp new">
        <pc:chgData name="Verina Abdelmesih" userId="S::va365@nau.edu::3b59d4c3-b193-477f-bd27-4db46a241acc" providerId="AD" clId="Web-{5D176BFA-D758-40F1-9B38-B3B655CD25E0}" dt="2023-04-03T17:33:17.169" v="89" actId="20577"/>
        <pc:sldMkLst>
          <pc:docMk/>
          <pc:sldMk cId="278062712" sldId="261"/>
        </pc:sldMkLst>
        <pc:spChg chg="mod">
          <ac:chgData name="Verina Abdelmesih" userId="S::va365@nau.edu::3b59d4c3-b193-477f-bd27-4db46a241acc" providerId="AD" clId="Web-{5D176BFA-D758-40F1-9B38-B3B655CD25E0}" dt="2023-04-03T17:33:17.169" v="89" actId="20577"/>
          <ac:spMkLst>
            <pc:docMk/>
            <pc:sldMk cId="278062712" sldId="261"/>
            <ac:spMk id="3" creationId="{22CF946B-4845-59FC-D66B-B768FE4BCDA3}"/>
          </ac:spMkLst>
        </pc:spChg>
      </pc:sldChg>
      <pc:sldChg chg="modSp new">
        <pc:chgData name="Verina Abdelmesih" userId="S::va365@nau.edu::3b59d4c3-b193-477f-bd27-4db46a241acc" providerId="AD" clId="Web-{5D176BFA-D758-40F1-9B38-B3B655CD25E0}" dt="2023-04-03T17:32:43.121" v="71" actId="20577"/>
        <pc:sldMkLst>
          <pc:docMk/>
          <pc:sldMk cId="2520023496" sldId="262"/>
        </pc:sldMkLst>
        <pc:spChg chg="mod">
          <ac:chgData name="Verina Abdelmesih" userId="S::va365@nau.edu::3b59d4c3-b193-477f-bd27-4db46a241acc" providerId="AD" clId="Web-{5D176BFA-D758-40F1-9B38-B3B655CD25E0}" dt="2023-04-03T17:32:34.402" v="64" actId="20577"/>
          <ac:spMkLst>
            <pc:docMk/>
            <pc:sldMk cId="2520023496" sldId="262"/>
            <ac:spMk id="2" creationId="{5092921C-7737-4F4B-69B8-54A402E3E1FF}"/>
          </ac:spMkLst>
        </pc:spChg>
        <pc:spChg chg="mod">
          <ac:chgData name="Verina Abdelmesih" userId="S::va365@nau.edu::3b59d4c3-b193-477f-bd27-4db46a241acc" providerId="AD" clId="Web-{5D176BFA-D758-40F1-9B38-B3B655CD25E0}" dt="2023-04-03T17:32:43.121" v="71" actId="20577"/>
          <ac:spMkLst>
            <pc:docMk/>
            <pc:sldMk cId="2520023496" sldId="262"/>
            <ac:spMk id="3" creationId="{C42F3353-D07D-3178-88F0-9A8845DDA47D}"/>
          </ac:spMkLst>
        </pc:spChg>
      </pc:sldChg>
      <pc:sldMasterChg chg="del delSldLayout">
        <pc:chgData name="Verina Abdelmesih" userId="S::va365@nau.edu::3b59d4c3-b193-477f-bd27-4db46a241acc" providerId="AD" clId="Web-{5D176BFA-D758-40F1-9B38-B3B655CD25E0}" dt="2023-04-03T17:29:58.415" v="1"/>
        <pc:sldMasterMkLst>
          <pc:docMk/>
          <pc:sldMasterMk cId="2460954070" sldId="2147483660"/>
        </pc:sldMasterMkLst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Verina Abdelmesih" userId="S::va365@nau.edu::3b59d4c3-b193-477f-bd27-4db46a241acc" providerId="AD" clId="Web-{5D176BFA-D758-40F1-9B38-B3B655CD25E0}" dt="2023-04-03T17:29:58.415" v="1"/>
        <pc:sldMasterMkLst>
          <pc:docMk/>
          <pc:sldMasterMk cId="4015945722" sldId="2147483737"/>
        </pc:sldMasterMkLst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3820853151" sldId="2147483726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1764143525" sldId="2147483727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1159196949" sldId="2147483728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3818888286" sldId="2147483729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4102145269" sldId="2147483730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3497529280" sldId="2147483731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3391475010" sldId="2147483732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3407328043" sldId="2147483733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2280773509" sldId="2147483734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4244963598" sldId="2147483735"/>
          </pc:sldLayoutMkLst>
        </pc:sldLayoutChg>
        <pc:sldLayoutChg chg="add">
          <pc:chgData name="Verina Abdelmesih" userId="S::va365@nau.edu::3b59d4c3-b193-477f-bd27-4db46a241acc" providerId="AD" clId="Web-{5D176BFA-D758-40F1-9B38-B3B655CD25E0}" dt="2023-04-03T17:29:58.415" v="1"/>
          <pc:sldLayoutMkLst>
            <pc:docMk/>
            <pc:sldMasterMk cId="4015945722" sldId="2147483737"/>
            <pc:sldLayoutMk cId="1944139113" sldId="2147483736"/>
          </pc:sldLayoutMkLst>
        </pc:sldLayoutChg>
      </pc:sldMasterChg>
    </pc:docChg>
  </pc:docChgLst>
  <pc:docChgLst>
    <pc:chgData name="Verina Abdelmesih" userId="S::va365@nau.edu::3b59d4c3-b193-477f-bd27-4db46a241acc" providerId="AD" clId="Web-{577E9617-7107-4503-86A2-4B1C8EA07409}"/>
    <pc:docChg chg="modSld">
      <pc:chgData name="Verina Abdelmesih" userId="S::va365@nau.edu::3b59d4c3-b193-477f-bd27-4db46a241acc" providerId="AD" clId="Web-{577E9617-7107-4503-86A2-4B1C8EA07409}" dt="2023-04-05T19:55:36.005" v="102" actId="20577"/>
      <pc:docMkLst>
        <pc:docMk/>
      </pc:docMkLst>
      <pc:sldChg chg="addSp delSp modSp mod setBg">
        <pc:chgData name="Verina Abdelmesih" userId="S::va365@nau.edu::3b59d4c3-b193-477f-bd27-4db46a241acc" providerId="AD" clId="Web-{577E9617-7107-4503-86A2-4B1C8EA07409}" dt="2023-04-05T19:55:36.005" v="102" actId="20577"/>
        <pc:sldMkLst>
          <pc:docMk/>
          <pc:sldMk cId="2827965390" sldId="260"/>
        </pc:sldMkLst>
        <pc:spChg chg="mod">
          <ac:chgData name="Verina Abdelmesih" userId="S::va365@nau.edu::3b59d4c3-b193-477f-bd27-4db46a241acc" providerId="AD" clId="Web-{577E9617-7107-4503-86A2-4B1C8EA07409}" dt="2023-04-05T19:53:56.971" v="13"/>
          <ac:spMkLst>
            <pc:docMk/>
            <pc:sldMk cId="2827965390" sldId="260"/>
            <ac:spMk id="2" creationId="{CC5C003F-FC09-82AC-0A9C-D3DD2282987E}"/>
          </ac:spMkLst>
        </pc:spChg>
        <pc:spChg chg="del mod">
          <ac:chgData name="Verina Abdelmesih" userId="S::va365@nau.edu::3b59d4c3-b193-477f-bd27-4db46a241acc" providerId="AD" clId="Web-{577E9617-7107-4503-86A2-4B1C8EA07409}" dt="2023-04-05T19:53:07.892" v="8"/>
          <ac:spMkLst>
            <pc:docMk/>
            <pc:sldMk cId="2827965390" sldId="260"/>
            <ac:spMk id="3" creationId="{451F673A-07BE-5CF0-1916-25DEE0F4FD7D}"/>
          </ac:spMkLst>
        </pc:spChg>
        <pc:spChg chg="add mod">
          <ac:chgData name="Verina Abdelmesih" userId="S::va365@nau.edu::3b59d4c3-b193-477f-bd27-4db46a241acc" providerId="AD" clId="Web-{577E9617-7107-4503-86A2-4B1C8EA07409}" dt="2023-04-05T19:55:36.005" v="102" actId="20577"/>
          <ac:spMkLst>
            <pc:docMk/>
            <pc:sldMk cId="2827965390" sldId="260"/>
            <ac:spMk id="8" creationId="{9EA3EE1D-7DDD-6037-0B83-C157BA7CBE89}"/>
          </ac:spMkLst>
        </pc:spChg>
        <pc:spChg chg="add del">
          <ac:chgData name="Verina Abdelmesih" userId="S::va365@nau.edu::3b59d4c3-b193-477f-bd27-4db46a241acc" providerId="AD" clId="Web-{577E9617-7107-4503-86A2-4B1C8EA07409}" dt="2023-04-05T19:53:56.956" v="12"/>
          <ac:spMkLst>
            <pc:docMk/>
            <pc:sldMk cId="2827965390" sldId="260"/>
            <ac:spMk id="9" creationId="{09A1C012-8297-4361-ACE8-A2509FB18911}"/>
          </ac:spMkLst>
        </pc:spChg>
        <pc:spChg chg="add del">
          <ac:chgData name="Verina Abdelmesih" userId="S::va365@nau.edu::3b59d4c3-b193-477f-bd27-4db46a241acc" providerId="AD" clId="Web-{577E9617-7107-4503-86A2-4B1C8EA07409}" dt="2023-04-05T19:53:56.956" v="12"/>
          <ac:spMkLst>
            <pc:docMk/>
            <pc:sldMk cId="2827965390" sldId="260"/>
            <ac:spMk id="11" creationId="{4AA13AD3-0A4F-475A-BEBB-DEEFF5C096C3}"/>
          </ac:spMkLst>
        </pc:spChg>
        <pc:spChg chg="add del">
          <ac:chgData name="Verina Abdelmesih" userId="S::va365@nau.edu::3b59d4c3-b193-477f-bd27-4db46a241acc" providerId="AD" clId="Web-{577E9617-7107-4503-86A2-4B1C8EA07409}" dt="2023-04-05T19:53:56.956" v="12"/>
          <ac:spMkLst>
            <pc:docMk/>
            <pc:sldMk cId="2827965390" sldId="260"/>
            <ac:spMk id="13" creationId="{D65E0E3C-32F3-480B-9842-7611BBE2EE9F}"/>
          </ac:spMkLst>
        </pc:spChg>
        <pc:spChg chg="add">
          <ac:chgData name="Verina Abdelmesih" userId="S::va365@nau.edu::3b59d4c3-b193-477f-bd27-4db46a241acc" providerId="AD" clId="Web-{577E9617-7107-4503-86A2-4B1C8EA07409}" dt="2023-04-05T19:53:56.971" v="13"/>
          <ac:spMkLst>
            <pc:docMk/>
            <pc:sldMk cId="2827965390" sldId="260"/>
            <ac:spMk id="15" creationId="{A77F89CE-BF52-4AF5-8B0B-7E9693734EDE}"/>
          </ac:spMkLst>
        </pc:spChg>
        <pc:spChg chg="add">
          <ac:chgData name="Verina Abdelmesih" userId="S::va365@nau.edu::3b59d4c3-b193-477f-bd27-4db46a241acc" providerId="AD" clId="Web-{577E9617-7107-4503-86A2-4B1C8EA07409}" dt="2023-04-05T19:53:56.971" v="13"/>
          <ac:spMkLst>
            <pc:docMk/>
            <pc:sldMk cId="2827965390" sldId="260"/>
            <ac:spMk id="16" creationId="{EB6D1D7F-141C-4D8E-BFBA-D95B68E16385}"/>
          </ac:spMkLst>
        </pc:spChg>
        <pc:spChg chg="add">
          <ac:chgData name="Verina Abdelmesih" userId="S::va365@nau.edu::3b59d4c3-b193-477f-bd27-4db46a241acc" providerId="AD" clId="Web-{577E9617-7107-4503-86A2-4B1C8EA07409}" dt="2023-04-05T19:53:56.971" v="13"/>
          <ac:spMkLst>
            <pc:docMk/>
            <pc:sldMk cId="2827965390" sldId="260"/>
            <ac:spMk id="17" creationId="{558DA214-7FDA-4C9D-A7CF-9AD725E290E1}"/>
          </ac:spMkLst>
        </pc:spChg>
        <pc:picChg chg="add mod ord modCrop">
          <ac:chgData name="Verina Abdelmesih" userId="S::va365@nau.edu::3b59d4c3-b193-477f-bd27-4db46a241acc" providerId="AD" clId="Web-{577E9617-7107-4503-86A2-4B1C8EA07409}" dt="2023-04-05T19:54:37.676" v="20" actId="1076"/>
          <ac:picMkLst>
            <pc:docMk/>
            <pc:sldMk cId="2827965390" sldId="260"/>
            <ac:picMk id="4" creationId="{690D268A-A877-131F-10D9-B1A879B7C78D}"/>
          </ac:picMkLst>
        </pc:picChg>
      </pc:sldChg>
    </pc:docChg>
  </pc:docChgLst>
  <pc:docChgLst>
    <pc:chgData name="Verina Abdelmesih" userId="S::va365@nau.edu::3b59d4c3-b193-477f-bd27-4db46a241acc" providerId="AD" clId="Web-{5E2ADCC4-4DD4-4B89-9150-7EE38F188325}"/>
    <pc:docChg chg="delSld modSld">
      <pc:chgData name="Verina Abdelmesih" userId="S::va365@nau.edu::3b59d4c3-b193-477f-bd27-4db46a241acc" providerId="AD" clId="Web-{5E2ADCC4-4DD4-4B89-9150-7EE38F188325}" dt="2023-04-05T20:07:59.392" v="177" actId="20577"/>
      <pc:docMkLst>
        <pc:docMk/>
      </pc:docMkLst>
      <pc:sldChg chg="modSp">
        <pc:chgData name="Verina Abdelmesih" userId="S::va365@nau.edu::3b59d4c3-b193-477f-bd27-4db46a241acc" providerId="AD" clId="Web-{5E2ADCC4-4DD4-4B89-9150-7EE38F188325}" dt="2023-04-05T20:01:19.581" v="73" actId="20577"/>
        <pc:sldMkLst>
          <pc:docMk/>
          <pc:sldMk cId="3232151983" sldId="256"/>
        </pc:sldMkLst>
        <pc:spChg chg="mod">
          <ac:chgData name="Verina Abdelmesih" userId="S::va365@nau.edu::3b59d4c3-b193-477f-bd27-4db46a241acc" providerId="AD" clId="Web-{5E2ADCC4-4DD4-4B89-9150-7EE38F188325}" dt="2023-04-05T20:00:06.922" v="30" actId="20577"/>
          <ac:spMkLst>
            <pc:docMk/>
            <pc:sldMk cId="3232151983" sldId="256"/>
            <ac:spMk id="2" creationId="{7F5447D9-74F5-F175-CFAB-80F80146BD5D}"/>
          </ac:spMkLst>
        </pc:spChg>
        <pc:spChg chg="mod">
          <ac:chgData name="Verina Abdelmesih" userId="S::va365@nau.edu::3b59d4c3-b193-477f-bd27-4db46a241acc" providerId="AD" clId="Web-{5E2ADCC4-4DD4-4B89-9150-7EE38F188325}" dt="2023-04-05T20:01:19.581" v="73" actId="20577"/>
          <ac:spMkLst>
            <pc:docMk/>
            <pc:sldMk cId="3232151983" sldId="256"/>
            <ac:spMk id="3" creationId="{31759B57-12BD-5E88-9449-B2A98B59070D}"/>
          </ac:spMkLst>
        </pc:spChg>
      </pc:sldChg>
      <pc:sldChg chg="modSp">
        <pc:chgData name="Verina Abdelmesih" userId="S::va365@nau.edu::3b59d4c3-b193-477f-bd27-4db46a241acc" providerId="AD" clId="Web-{5E2ADCC4-4DD4-4B89-9150-7EE38F188325}" dt="2023-04-05T20:07:25.375" v="174" actId="20577"/>
        <pc:sldMkLst>
          <pc:docMk/>
          <pc:sldMk cId="1109253460" sldId="258"/>
        </pc:sldMkLst>
        <pc:spChg chg="mod">
          <ac:chgData name="Verina Abdelmesih" userId="S::va365@nau.edu::3b59d4c3-b193-477f-bd27-4db46a241acc" providerId="AD" clId="Web-{5E2ADCC4-4DD4-4B89-9150-7EE38F188325}" dt="2023-04-05T20:07:25.375" v="174" actId="20577"/>
          <ac:spMkLst>
            <pc:docMk/>
            <pc:sldMk cId="1109253460" sldId="258"/>
            <ac:spMk id="8" creationId="{88DF07A1-5AB9-3295-55CE-0AA869FDF5F3}"/>
          </ac:spMkLst>
        </pc:spChg>
      </pc:sldChg>
      <pc:sldChg chg="addSp delSp modSp mod setBg">
        <pc:chgData name="Verina Abdelmesih" userId="S::va365@nau.edu::3b59d4c3-b193-477f-bd27-4db46a241acc" providerId="AD" clId="Web-{5E2ADCC4-4DD4-4B89-9150-7EE38F188325}" dt="2023-04-05T20:06:18.967" v="135" actId="20577"/>
        <pc:sldMkLst>
          <pc:docMk/>
          <pc:sldMk cId="327324667" sldId="259"/>
        </pc:sldMkLst>
        <pc:spChg chg="mod">
          <ac:chgData name="Verina Abdelmesih" userId="S::va365@nau.edu::3b59d4c3-b193-477f-bd27-4db46a241acc" providerId="AD" clId="Web-{5E2ADCC4-4DD4-4B89-9150-7EE38F188325}" dt="2023-04-05T20:04:01.165" v="79"/>
          <ac:spMkLst>
            <pc:docMk/>
            <pc:sldMk cId="327324667" sldId="259"/>
            <ac:spMk id="2" creationId="{93715AFE-195C-61F5-EF59-F5B4BF0FCF27}"/>
          </ac:spMkLst>
        </pc:spChg>
        <pc:spChg chg="del">
          <ac:chgData name="Verina Abdelmesih" userId="S::va365@nau.edu::3b59d4c3-b193-477f-bd27-4db46a241acc" providerId="AD" clId="Web-{5E2ADCC4-4DD4-4B89-9150-7EE38F188325}" dt="2023-04-05T20:03:42.617" v="74"/>
          <ac:spMkLst>
            <pc:docMk/>
            <pc:sldMk cId="327324667" sldId="259"/>
            <ac:spMk id="3" creationId="{F5633D50-3170-3A47-5796-847E51A3B8F8}"/>
          </ac:spMkLst>
        </pc:spChg>
        <pc:spChg chg="add mod">
          <ac:chgData name="Verina Abdelmesih" userId="S::va365@nau.edu::3b59d4c3-b193-477f-bd27-4db46a241acc" providerId="AD" clId="Web-{5E2ADCC4-4DD4-4B89-9150-7EE38F188325}" dt="2023-04-05T20:04:28.775" v="85" actId="20577"/>
          <ac:spMkLst>
            <pc:docMk/>
            <pc:sldMk cId="327324667" sldId="259"/>
            <ac:spMk id="6" creationId="{6F8ABBCE-8550-6F54-0C21-4CC0A5BFC05E}"/>
          </ac:spMkLst>
        </pc:spChg>
        <pc:spChg chg="add mod">
          <ac:chgData name="Verina Abdelmesih" userId="S::va365@nau.edu::3b59d4c3-b193-477f-bd27-4db46a241acc" providerId="AD" clId="Web-{5E2ADCC4-4DD4-4B89-9150-7EE38F188325}" dt="2023-04-05T20:04:57.636" v="90" actId="20577"/>
          <ac:spMkLst>
            <pc:docMk/>
            <pc:sldMk cId="327324667" sldId="259"/>
            <ac:spMk id="7" creationId="{821D06DD-FBB0-5C13-F6EC-D72BDEB0B1D1}"/>
          </ac:spMkLst>
        </pc:spChg>
        <pc:spChg chg="add mod">
          <ac:chgData name="Verina Abdelmesih" userId="S::va365@nau.edu::3b59d4c3-b193-477f-bd27-4db46a241acc" providerId="AD" clId="Web-{5E2ADCC4-4DD4-4B89-9150-7EE38F188325}" dt="2023-04-05T20:06:18.967" v="135" actId="20577"/>
          <ac:spMkLst>
            <pc:docMk/>
            <pc:sldMk cId="327324667" sldId="259"/>
            <ac:spMk id="9" creationId="{0DDF94A1-C81C-AA41-C198-0516B76A0700}"/>
          </ac:spMkLst>
        </pc:spChg>
        <pc:spChg chg="add del">
          <ac:chgData name="Verina Abdelmesih" userId="S::va365@nau.edu::3b59d4c3-b193-477f-bd27-4db46a241acc" providerId="AD" clId="Web-{5E2ADCC4-4DD4-4B89-9150-7EE38F188325}" dt="2023-04-05T20:04:01.165" v="78"/>
          <ac:spMkLst>
            <pc:docMk/>
            <pc:sldMk cId="327324667" sldId="259"/>
            <ac:spMk id="10" creationId="{09A1C012-8297-4361-ACE8-A2509FB18911}"/>
          </ac:spMkLst>
        </pc:spChg>
        <pc:spChg chg="add del">
          <ac:chgData name="Verina Abdelmesih" userId="S::va365@nau.edu::3b59d4c3-b193-477f-bd27-4db46a241acc" providerId="AD" clId="Web-{5E2ADCC4-4DD4-4B89-9150-7EE38F188325}" dt="2023-04-05T20:04:01.165" v="78"/>
          <ac:spMkLst>
            <pc:docMk/>
            <pc:sldMk cId="327324667" sldId="259"/>
            <ac:spMk id="12" creationId="{4AA13AD3-0A4F-475A-BEBB-DEEFF5C096C3}"/>
          </ac:spMkLst>
        </pc:spChg>
        <pc:spChg chg="add del">
          <ac:chgData name="Verina Abdelmesih" userId="S::va365@nau.edu::3b59d4c3-b193-477f-bd27-4db46a241acc" providerId="AD" clId="Web-{5E2ADCC4-4DD4-4B89-9150-7EE38F188325}" dt="2023-04-05T20:04:01.165" v="78"/>
          <ac:spMkLst>
            <pc:docMk/>
            <pc:sldMk cId="327324667" sldId="259"/>
            <ac:spMk id="14" creationId="{D65E0E3C-32F3-480B-9842-7611BBE2EE9F}"/>
          </ac:spMkLst>
        </pc:spChg>
        <pc:spChg chg="add">
          <ac:chgData name="Verina Abdelmesih" userId="S::va365@nau.edu::3b59d4c3-b193-477f-bd27-4db46a241acc" providerId="AD" clId="Web-{5E2ADCC4-4DD4-4B89-9150-7EE38F188325}" dt="2023-04-05T20:04:01.165" v="79"/>
          <ac:spMkLst>
            <pc:docMk/>
            <pc:sldMk cId="327324667" sldId="259"/>
            <ac:spMk id="16" creationId="{A77F89CE-BF52-4AF5-8B0B-7E9693734EDE}"/>
          </ac:spMkLst>
        </pc:spChg>
        <pc:spChg chg="add">
          <ac:chgData name="Verina Abdelmesih" userId="S::va365@nau.edu::3b59d4c3-b193-477f-bd27-4db46a241acc" providerId="AD" clId="Web-{5E2ADCC4-4DD4-4B89-9150-7EE38F188325}" dt="2023-04-05T20:04:01.165" v="79"/>
          <ac:spMkLst>
            <pc:docMk/>
            <pc:sldMk cId="327324667" sldId="259"/>
            <ac:spMk id="17" creationId="{EB6D1D7F-141C-4D8E-BFBA-D95B68E16385}"/>
          </ac:spMkLst>
        </pc:spChg>
        <pc:spChg chg="add">
          <ac:chgData name="Verina Abdelmesih" userId="S::va365@nau.edu::3b59d4c3-b193-477f-bd27-4db46a241acc" providerId="AD" clId="Web-{5E2ADCC4-4DD4-4B89-9150-7EE38F188325}" dt="2023-04-05T20:04:01.165" v="79"/>
          <ac:spMkLst>
            <pc:docMk/>
            <pc:sldMk cId="327324667" sldId="259"/>
            <ac:spMk id="18" creationId="{558DA214-7FDA-4C9D-A7CF-9AD725E290E1}"/>
          </ac:spMkLst>
        </pc:spChg>
        <pc:picChg chg="add mod ord">
          <ac:chgData name="Verina Abdelmesih" userId="S::va365@nau.edu::3b59d4c3-b193-477f-bd27-4db46a241acc" providerId="AD" clId="Web-{5E2ADCC4-4DD4-4B89-9150-7EE38F188325}" dt="2023-04-05T20:04:01.165" v="79"/>
          <ac:picMkLst>
            <pc:docMk/>
            <pc:sldMk cId="327324667" sldId="259"/>
            <ac:picMk id="4" creationId="{1E6A7DB2-9BC3-FF33-76F3-E404E291D84F}"/>
          </ac:picMkLst>
        </pc:picChg>
        <pc:picChg chg="add mod">
          <ac:chgData name="Verina Abdelmesih" userId="S::va365@nau.edu::3b59d4c3-b193-477f-bd27-4db46a241acc" providerId="AD" clId="Web-{5E2ADCC4-4DD4-4B89-9150-7EE38F188325}" dt="2023-04-05T20:04:01.165" v="79"/>
          <ac:picMkLst>
            <pc:docMk/>
            <pc:sldMk cId="327324667" sldId="259"/>
            <ac:picMk id="5" creationId="{317629F4-152A-3E81-8DB4-AA57BC3C5219}"/>
          </ac:picMkLst>
        </pc:picChg>
      </pc:sldChg>
      <pc:sldChg chg="del">
        <pc:chgData name="Verina Abdelmesih" userId="S::va365@nau.edu::3b59d4c3-b193-477f-bd27-4db46a241acc" providerId="AD" clId="Web-{5E2ADCC4-4DD4-4B89-9150-7EE38F188325}" dt="2023-04-05T19:56:58.978" v="0"/>
        <pc:sldMkLst>
          <pc:docMk/>
          <pc:sldMk cId="278062712" sldId="261"/>
        </pc:sldMkLst>
      </pc:sldChg>
      <pc:sldChg chg="modSp">
        <pc:chgData name="Verina Abdelmesih" userId="S::va365@nau.edu::3b59d4c3-b193-477f-bd27-4db46a241acc" providerId="AD" clId="Web-{5E2ADCC4-4DD4-4B89-9150-7EE38F188325}" dt="2023-04-05T20:07:59.392" v="177" actId="20577"/>
        <pc:sldMkLst>
          <pc:docMk/>
          <pc:sldMk cId="4178132443" sldId="264"/>
        </pc:sldMkLst>
        <pc:spChg chg="mod">
          <ac:chgData name="Verina Abdelmesih" userId="S::va365@nau.edu::3b59d4c3-b193-477f-bd27-4db46a241acc" providerId="AD" clId="Web-{5E2ADCC4-4DD4-4B89-9150-7EE38F188325}" dt="2023-04-05T20:07:59.392" v="177" actId="20577"/>
          <ac:spMkLst>
            <pc:docMk/>
            <pc:sldMk cId="4178132443" sldId="264"/>
            <ac:spMk id="3" creationId="{9716A2DD-0DCF-6E61-3B1F-0CF09B483D00}"/>
          </ac:spMkLst>
        </pc:spChg>
      </pc:sldChg>
      <pc:sldChg chg="addSp delSp modSp mod setBg">
        <pc:chgData name="Verina Abdelmesih" userId="S::va365@nau.edu::3b59d4c3-b193-477f-bd27-4db46a241acc" providerId="AD" clId="Web-{5E2ADCC4-4DD4-4B89-9150-7EE38F188325}" dt="2023-04-05T19:59:48.812" v="24" actId="1076"/>
        <pc:sldMkLst>
          <pc:docMk/>
          <pc:sldMk cId="779014602" sldId="265"/>
        </pc:sldMkLst>
        <pc:spChg chg="mod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2" creationId="{722745FA-EBD8-CB21-3613-2665FAD48516}"/>
          </ac:spMkLst>
        </pc:spChg>
        <pc:spChg chg="del mod">
          <ac:chgData name="Verina Abdelmesih" userId="S::va365@nau.edu::3b59d4c3-b193-477f-bd27-4db46a241acc" providerId="AD" clId="Web-{5E2ADCC4-4DD4-4B89-9150-7EE38F188325}" dt="2023-04-05T19:58:14.668" v="11"/>
          <ac:spMkLst>
            <pc:docMk/>
            <pc:sldMk cId="779014602" sldId="265"/>
            <ac:spMk id="3" creationId="{B5C07F05-FE1C-9458-6104-34F3EF150097}"/>
          </ac:spMkLst>
        </pc:spChg>
        <pc:spChg chg="add del mod">
          <ac:chgData name="Verina Abdelmesih" userId="S::va365@nau.edu::3b59d4c3-b193-477f-bd27-4db46a241acc" providerId="AD" clId="Web-{5E2ADCC4-4DD4-4B89-9150-7EE38F188325}" dt="2023-04-05T19:58:55.872" v="15"/>
          <ac:spMkLst>
            <pc:docMk/>
            <pc:sldMk cId="779014602" sldId="265"/>
            <ac:spMk id="8" creationId="{EC76B2A0-BACF-D7BE-1AAD-12883225BA53}"/>
          </ac:spMkLst>
        </pc:spChg>
        <pc:spChg chg="add del">
          <ac:chgData name="Verina Abdelmesih" userId="S::va365@nau.edu::3b59d4c3-b193-477f-bd27-4db46a241acc" providerId="AD" clId="Web-{5E2ADCC4-4DD4-4B89-9150-7EE38F188325}" dt="2023-04-05T19:58:58.919" v="16"/>
          <ac:spMkLst>
            <pc:docMk/>
            <pc:sldMk cId="779014602" sldId="265"/>
            <ac:spMk id="9" creationId="{09A1C012-8297-4361-ACE8-A2509FB18911}"/>
          </ac:spMkLst>
        </pc:spChg>
        <pc:spChg chg="add del">
          <ac:chgData name="Verina Abdelmesih" userId="S::va365@nau.edu::3b59d4c3-b193-477f-bd27-4db46a241acc" providerId="AD" clId="Web-{5E2ADCC4-4DD4-4B89-9150-7EE38F188325}" dt="2023-04-05T19:58:58.919" v="16"/>
          <ac:spMkLst>
            <pc:docMk/>
            <pc:sldMk cId="779014602" sldId="265"/>
            <ac:spMk id="11" creationId="{EB6D1D7F-141C-4D8E-BFBA-D95B68E16385}"/>
          </ac:spMkLst>
        </pc:spChg>
        <pc:spChg chg="add del">
          <ac:chgData name="Verina Abdelmesih" userId="S::va365@nau.edu::3b59d4c3-b193-477f-bd27-4db46a241acc" providerId="AD" clId="Web-{5E2ADCC4-4DD4-4B89-9150-7EE38F188325}" dt="2023-04-05T19:58:58.919" v="16"/>
          <ac:spMkLst>
            <pc:docMk/>
            <pc:sldMk cId="779014602" sldId="265"/>
            <ac:spMk id="13" creationId="{558DA214-7FDA-4C9D-A7CF-9AD725E290E1}"/>
          </ac:spMkLst>
        </pc:spChg>
        <pc:spChg chg="add del">
          <ac:chgData name="Verina Abdelmesih" userId="S::va365@nau.edu::3b59d4c3-b193-477f-bd27-4db46a241acc" providerId="AD" clId="Web-{5E2ADCC4-4DD4-4B89-9150-7EE38F188325}" dt="2023-04-05T19:58:58.919" v="16"/>
          <ac:spMkLst>
            <pc:docMk/>
            <pc:sldMk cId="779014602" sldId="265"/>
            <ac:spMk id="15" creationId="{A77F89CE-BF52-4AF5-8B0B-7E9693734EDE}"/>
          </ac:spMkLst>
        </pc:spChg>
        <pc:spChg chg="add del">
          <ac:chgData name="Verina Abdelmesih" userId="S::va365@nau.edu::3b59d4c3-b193-477f-bd27-4db46a241acc" providerId="AD" clId="Web-{5E2ADCC4-4DD4-4B89-9150-7EE38F188325}" dt="2023-04-05T19:58:58.919" v="16"/>
          <ac:spMkLst>
            <pc:docMk/>
            <pc:sldMk cId="779014602" sldId="265"/>
            <ac:spMk id="17" creationId="{4AA13AD3-0A4F-475A-BEBB-DEEFF5C096C3}"/>
          </ac:spMkLst>
        </pc:spChg>
        <pc:spChg chg="add del">
          <ac:chgData name="Verina Abdelmesih" userId="S::va365@nau.edu::3b59d4c3-b193-477f-bd27-4db46a241acc" providerId="AD" clId="Web-{5E2ADCC4-4DD4-4B89-9150-7EE38F188325}" dt="2023-04-05T19:58:58.919" v="16"/>
          <ac:spMkLst>
            <pc:docMk/>
            <pc:sldMk cId="779014602" sldId="265"/>
            <ac:spMk id="18" creationId="{52F9B1C2-7D20-4F91-A660-197C98B9A3B1}"/>
          </ac:spMkLst>
        </pc:spChg>
        <pc:spChg chg="add del">
          <ac:chgData name="Verina Abdelmesih" userId="S::va365@nau.edu::3b59d4c3-b193-477f-bd27-4db46a241acc" providerId="AD" clId="Web-{5E2ADCC4-4DD4-4B89-9150-7EE38F188325}" dt="2023-04-05T19:58:58.919" v="16"/>
          <ac:spMkLst>
            <pc:docMk/>
            <pc:sldMk cId="779014602" sldId="265"/>
            <ac:spMk id="19" creationId="{A89C4E6E-ECA4-40E5-A54E-13E92B678E8C}"/>
          </ac:spMkLst>
        </pc:spChg>
        <pc:spChg chg="add del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24" creationId="{09A1C012-8297-4361-ACE8-A2509FB18911}"/>
          </ac:spMkLst>
        </pc:spChg>
        <pc:spChg chg="add del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26" creationId="{4AA13AD3-0A4F-475A-BEBB-DEEFF5C096C3}"/>
          </ac:spMkLst>
        </pc:spChg>
        <pc:spChg chg="add del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28" creationId="{52F9B1C2-7D20-4F91-A660-197C98B9A3B1}"/>
          </ac:spMkLst>
        </pc:spChg>
        <pc:spChg chg="add del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30" creationId="{A89C4E6E-ECA4-40E5-A54E-13E92B678E8C}"/>
          </ac:spMkLst>
        </pc:spChg>
        <pc:spChg chg="add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35" creationId="{09A1C012-8297-4361-ACE8-A2509FB18911}"/>
          </ac:spMkLst>
        </pc:spChg>
        <pc:spChg chg="add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37" creationId="{4AA13AD3-0A4F-475A-BEBB-DEEFF5C096C3}"/>
          </ac:spMkLst>
        </pc:spChg>
        <pc:spChg chg="add">
          <ac:chgData name="Verina Abdelmesih" userId="S::va365@nau.edu::3b59d4c3-b193-477f-bd27-4db46a241acc" providerId="AD" clId="Web-{5E2ADCC4-4DD4-4B89-9150-7EE38F188325}" dt="2023-04-05T19:59:24.092" v="17"/>
          <ac:spMkLst>
            <pc:docMk/>
            <pc:sldMk cId="779014602" sldId="265"/>
            <ac:spMk id="39" creationId="{D65E0E3C-32F3-480B-9842-7611BBE2EE9F}"/>
          </ac:spMkLst>
        </pc:spChg>
        <pc:picChg chg="add mod ord">
          <ac:chgData name="Verina Abdelmesih" userId="S::va365@nau.edu::3b59d4c3-b193-477f-bd27-4db46a241acc" providerId="AD" clId="Web-{5E2ADCC4-4DD4-4B89-9150-7EE38F188325}" dt="2023-04-05T19:59:48.812" v="24" actId="1076"/>
          <ac:picMkLst>
            <pc:docMk/>
            <pc:sldMk cId="779014602" sldId="265"/>
            <ac:picMk id="4" creationId="{E03AFB12-D27C-7814-2D1D-5937F7A1F443}"/>
          </ac:picMkLst>
        </pc:picChg>
      </pc:sldChg>
    </pc:docChg>
  </pc:docChgLst>
  <pc:docChgLst>
    <pc:chgData name="Verina Abdelmesih" userId="3b59d4c3-b193-477f-bd27-4db46a241acc" providerId="ADAL" clId="{154AA5E1-E5DE-4DDC-BF3B-BD6BE73E1FDD}"/>
    <pc:docChg chg="undo custSel modSld">
      <pc:chgData name="Verina Abdelmesih" userId="3b59d4c3-b193-477f-bd27-4db46a241acc" providerId="ADAL" clId="{154AA5E1-E5DE-4DDC-BF3B-BD6BE73E1FDD}" dt="2023-04-05T20:24:05.418" v="56" actId="1076"/>
      <pc:docMkLst>
        <pc:docMk/>
      </pc:docMkLst>
      <pc:sldChg chg="addSp modSp mod setBg">
        <pc:chgData name="Verina Abdelmesih" userId="3b59d4c3-b193-477f-bd27-4db46a241acc" providerId="ADAL" clId="{154AA5E1-E5DE-4DDC-BF3B-BD6BE73E1FDD}" dt="2023-04-05T20:24:05.418" v="56" actId="1076"/>
        <pc:sldMkLst>
          <pc:docMk/>
          <pc:sldMk cId="2520023496" sldId="262"/>
        </pc:sldMkLst>
        <pc:spChg chg="mod">
          <ac:chgData name="Verina Abdelmesih" userId="3b59d4c3-b193-477f-bd27-4db46a241acc" providerId="ADAL" clId="{154AA5E1-E5DE-4DDC-BF3B-BD6BE73E1FDD}" dt="2023-04-05T20:23:11.983" v="43" actId="26606"/>
          <ac:spMkLst>
            <pc:docMk/>
            <pc:sldMk cId="2520023496" sldId="262"/>
            <ac:spMk id="2" creationId="{5092921C-7737-4F4B-69B8-54A402E3E1FF}"/>
          </ac:spMkLst>
        </pc:spChg>
        <pc:spChg chg="mod">
          <ac:chgData name="Verina Abdelmesih" userId="3b59d4c3-b193-477f-bd27-4db46a241acc" providerId="ADAL" clId="{154AA5E1-E5DE-4DDC-BF3B-BD6BE73E1FDD}" dt="2023-04-05T20:23:51.692" v="50" actId="1076"/>
          <ac:spMkLst>
            <pc:docMk/>
            <pc:sldMk cId="2520023496" sldId="262"/>
            <ac:spMk id="3" creationId="{C42F3353-D07D-3178-88F0-9A8845DDA47D}"/>
          </ac:spMkLst>
        </pc:spChg>
        <pc:spChg chg="add">
          <ac:chgData name="Verina Abdelmesih" userId="3b59d4c3-b193-477f-bd27-4db46a241acc" providerId="ADAL" clId="{154AA5E1-E5DE-4DDC-BF3B-BD6BE73E1FDD}" dt="2023-04-05T20:23:11.983" v="43" actId="26606"/>
          <ac:spMkLst>
            <pc:docMk/>
            <pc:sldMk cId="2520023496" sldId="262"/>
            <ac:spMk id="10" creationId="{EB6D1D7F-141C-4D8E-BFBA-D95B68E16385}"/>
          </ac:spMkLst>
        </pc:spChg>
        <pc:spChg chg="add">
          <ac:chgData name="Verina Abdelmesih" userId="3b59d4c3-b193-477f-bd27-4db46a241acc" providerId="ADAL" clId="{154AA5E1-E5DE-4DDC-BF3B-BD6BE73E1FDD}" dt="2023-04-05T20:23:11.983" v="43" actId="26606"/>
          <ac:spMkLst>
            <pc:docMk/>
            <pc:sldMk cId="2520023496" sldId="262"/>
            <ac:spMk id="12" creationId="{B7B54865-0417-4422-B63B-3E74C04CD741}"/>
          </ac:spMkLst>
        </pc:spChg>
        <pc:picChg chg="add mod modCrop">
          <ac:chgData name="Verina Abdelmesih" userId="3b59d4c3-b193-477f-bd27-4db46a241acc" providerId="ADAL" clId="{154AA5E1-E5DE-4DDC-BF3B-BD6BE73E1FDD}" dt="2023-04-05T20:24:05.418" v="56" actId="1076"/>
          <ac:picMkLst>
            <pc:docMk/>
            <pc:sldMk cId="2520023496" sldId="262"/>
            <ac:picMk id="5" creationId="{0523BC1C-5C9F-5FAC-2C99-DD61C403C7A2}"/>
          </ac:picMkLst>
        </pc:picChg>
      </pc:sldChg>
    </pc:docChg>
  </pc:docChgLst>
  <pc:docChgLst>
    <pc:chgData name="Verina Abdelmesih" userId="S::va365@nau.edu::3b59d4c3-b193-477f-bd27-4db46a241acc" providerId="AD" clId="Web-{52773456-FAD7-4FB0-A584-B0A7E85F2244}"/>
    <pc:docChg chg="addSld modSld">
      <pc:chgData name="Verina Abdelmesih" userId="S::va365@nau.edu::3b59d4c3-b193-477f-bd27-4db46a241acc" providerId="AD" clId="Web-{52773456-FAD7-4FB0-A584-B0A7E85F2244}" dt="2023-04-05T09:08:36.145" v="188" actId="20577"/>
      <pc:docMkLst>
        <pc:docMk/>
      </pc:docMkLst>
      <pc:sldChg chg="modSp">
        <pc:chgData name="Verina Abdelmesih" userId="S::va365@nau.edu::3b59d4c3-b193-477f-bd27-4db46a241acc" providerId="AD" clId="Web-{52773456-FAD7-4FB0-A584-B0A7E85F2244}" dt="2023-04-05T09:08:36.145" v="188" actId="20577"/>
        <pc:sldMkLst>
          <pc:docMk/>
          <pc:sldMk cId="278062712" sldId="261"/>
        </pc:sldMkLst>
        <pc:spChg chg="mod">
          <ac:chgData name="Verina Abdelmesih" userId="S::va365@nau.edu::3b59d4c3-b193-477f-bd27-4db46a241acc" providerId="AD" clId="Web-{52773456-FAD7-4FB0-A584-B0A7E85F2244}" dt="2023-04-05T09:08:31.847" v="187" actId="20577"/>
          <ac:spMkLst>
            <pc:docMk/>
            <pc:sldMk cId="278062712" sldId="261"/>
            <ac:spMk id="2" creationId="{17D35D56-F09A-0C1B-7E9F-5720FB89EB8B}"/>
          </ac:spMkLst>
        </pc:spChg>
        <pc:spChg chg="mod">
          <ac:chgData name="Verina Abdelmesih" userId="S::va365@nau.edu::3b59d4c3-b193-477f-bd27-4db46a241acc" providerId="AD" clId="Web-{52773456-FAD7-4FB0-A584-B0A7E85F2244}" dt="2023-04-05T09:08:36.145" v="188" actId="20577"/>
          <ac:spMkLst>
            <pc:docMk/>
            <pc:sldMk cId="278062712" sldId="261"/>
            <ac:spMk id="3" creationId="{22CF946B-4845-59FC-D66B-B768FE4BCDA3}"/>
          </ac:spMkLst>
        </pc:spChg>
      </pc:sldChg>
      <pc:sldChg chg="modSp">
        <pc:chgData name="Verina Abdelmesih" userId="S::va365@nau.edu::3b59d4c3-b193-477f-bd27-4db46a241acc" providerId="AD" clId="Web-{52773456-FAD7-4FB0-A584-B0A7E85F2244}" dt="2023-04-05T09:08:04.908" v="180" actId="1076"/>
        <pc:sldMkLst>
          <pc:docMk/>
          <pc:sldMk cId="872996115" sldId="263"/>
        </pc:sldMkLst>
        <pc:spChg chg="mod">
          <ac:chgData name="Verina Abdelmesih" userId="S::va365@nau.edu::3b59d4c3-b193-477f-bd27-4db46a241acc" providerId="AD" clId="Web-{52773456-FAD7-4FB0-A584-B0A7E85F2244}" dt="2023-04-05T09:07:35.390" v="179" actId="14100"/>
          <ac:spMkLst>
            <pc:docMk/>
            <pc:sldMk cId="872996115" sldId="263"/>
            <ac:spMk id="27" creationId="{D21A5B9D-6D6B-C67C-BF58-2FC43ADB7D12}"/>
          </ac:spMkLst>
        </pc:spChg>
        <pc:picChg chg="mod">
          <ac:chgData name="Verina Abdelmesih" userId="S::va365@nau.edu::3b59d4c3-b193-477f-bd27-4db46a241acc" providerId="AD" clId="Web-{52773456-FAD7-4FB0-A584-B0A7E85F2244}" dt="2023-04-05T09:08:04.908" v="180" actId="1076"/>
          <ac:picMkLst>
            <pc:docMk/>
            <pc:sldMk cId="872996115" sldId="263"/>
            <ac:picMk id="4" creationId="{E85C65EB-16BD-BDCB-3303-59791CC6E4B7}"/>
          </ac:picMkLst>
        </pc:picChg>
      </pc:sldChg>
      <pc:sldChg chg="modSp new">
        <pc:chgData name="Verina Abdelmesih" userId="S::va365@nau.edu::3b59d4c3-b193-477f-bd27-4db46a241acc" providerId="AD" clId="Web-{52773456-FAD7-4FB0-A584-B0A7E85F2244}" dt="2023-04-05T08:40:50.431" v="3" actId="20577"/>
        <pc:sldMkLst>
          <pc:docMk/>
          <pc:sldMk cId="4178132443" sldId="264"/>
        </pc:sldMkLst>
        <pc:spChg chg="mod">
          <ac:chgData name="Verina Abdelmesih" userId="S::va365@nau.edu::3b59d4c3-b193-477f-bd27-4db46a241acc" providerId="AD" clId="Web-{52773456-FAD7-4FB0-A584-B0A7E85F2244}" dt="2023-04-05T08:40:50.431" v="3" actId="20577"/>
          <ac:spMkLst>
            <pc:docMk/>
            <pc:sldMk cId="4178132443" sldId="264"/>
            <ac:spMk id="2" creationId="{B28A3E49-25A3-639C-7177-D55F9DDCFCF1}"/>
          </ac:spMkLst>
        </pc:spChg>
      </pc:sldChg>
      <pc:sldChg chg="modSp new">
        <pc:chgData name="Verina Abdelmesih" userId="S::va365@nau.edu::3b59d4c3-b193-477f-bd27-4db46a241acc" providerId="AD" clId="Web-{52773456-FAD7-4FB0-A584-B0A7E85F2244}" dt="2023-04-05T09:08:22.144" v="183" actId="20577"/>
        <pc:sldMkLst>
          <pc:docMk/>
          <pc:sldMk cId="779014602" sldId="265"/>
        </pc:sldMkLst>
        <pc:spChg chg="mod">
          <ac:chgData name="Verina Abdelmesih" userId="S::va365@nau.edu::3b59d4c3-b193-477f-bd27-4db46a241acc" providerId="AD" clId="Web-{52773456-FAD7-4FB0-A584-B0A7E85F2244}" dt="2023-04-05T09:08:22.144" v="183" actId="20577"/>
          <ac:spMkLst>
            <pc:docMk/>
            <pc:sldMk cId="779014602" sldId="265"/>
            <ac:spMk id="3" creationId="{B5C07F05-FE1C-9458-6104-34F3EF150097}"/>
          </ac:spMkLst>
        </pc:spChg>
      </pc:sldChg>
    </pc:docChg>
  </pc:docChgLst>
  <pc:docChgLst>
    <pc:chgData name="Verina Abdelmesih" userId="S::va365@nau.edu::3b59d4c3-b193-477f-bd27-4db46a241acc" providerId="AD" clId="Web-{A7B06D09-69AA-4743-A6D7-DC6026A29687}"/>
    <pc:docChg chg="modSld">
      <pc:chgData name="Verina Abdelmesih" userId="S::va365@nau.edu::3b59d4c3-b193-477f-bd27-4db46a241acc" providerId="AD" clId="Web-{A7B06D09-69AA-4743-A6D7-DC6026A29687}" dt="2023-04-05T21:59:35.759" v="90" actId="1076"/>
      <pc:docMkLst>
        <pc:docMk/>
      </pc:docMkLst>
      <pc:sldChg chg="addSp modSp">
        <pc:chgData name="Verina Abdelmesih" userId="S::va365@nau.edu::3b59d4c3-b193-477f-bd27-4db46a241acc" providerId="AD" clId="Web-{A7B06D09-69AA-4743-A6D7-DC6026A29687}" dt="2023-04-05T21:55:54.080" v="10" actId="20577"/>
        <pc:sldMkLst>
          <pc:docMk/>
          <pc:sldMk cId="1627635690" sldId="257"/>
        </pc:sldMkLst>
        <pc:spChg chg="add mod">
          <ac:chgData name="Verina Abdelmesih" userId="S::va365@nau.edu::3b59d4c3-b193-477f-bd27-4db46a241acc" providerId="AD" clId="Web-{A7B06D09-69AA-4743-A6D7-DC6026A29687}" dt="2023-04-05T21:55:54.080" v="10" actId="20577"/>
          <ac:spMkLst>
            <pc:docMk/>
            <pc:sldMk cId="1627635690" sldId="257"/>
            <ac:spMk id="4" creationId="{272DE945-7F3F-DC11-1590-399A8D0112E1}"/>
          </ac:spMkLst>
        </pc:spChg>
      </pc:sldChg>
      <pc:sldChg chg="addSp modSp">
        <pc:chgData name="Verina Abdelmesih" userId="S::va365@nau.edu::3b59d4c3-b193-477f-bd27-4db46a241acc" providerId="AD" clId="Web-{A7B06D09-69AA-4743-A6D7-DC6026A29687}" dt="2023-04-05T21:58:13.335" v="50" actId="20577"/>
        <pc:sldMkLst>
          <pc:docMk/>
          <pc:sldMk cId="1109253460" sldId="258"/>
        </pc:sldMkLst>
        <pc:spChg chg="add mod">
          <ac:chgData name="Verina Abdelmesih" userId="S::va365@nau.edu::3b59d4c3-b193-477f-bd27-4db46a241acc" providerId="AD" clId="Web-{A7B06D09-69AA-4743-A6D7-DC6026A29687}" dt="2023-04-05T21:58:13.335" v="50" actId="20577"/>
          <ac:spMkLst>
            <pc:docMk/>
            <pc:sldMk cId="1109253460" sldId="258"/>
            <ac:spMk id="3" creationId="{B30B8578-2847-E7B3-FEB6-83DC8FB97C83}"/>
          </ac:spMkLst>
        </pc:spChg>
      </pc:sldChg>
      <pc:sldChg chg="addSp modSp">
        <pc:chgData name="Verina Abdelmesih" userId="S::va365@nau.edu::3b59d4c3-b193-477f-bd27-4db46a241acc" providerId="AD" clId="Web-{A7B06D09-69AA-4743-A6D7-DC6026A29687}" dt="2023-04-05T21:56:59.520" v="31" actId="14100"/>
        <pc:sldMkLst>
          <pc:docMk/>
          <pc:sldMk cId="327324667" sldId="259"/>
        </pc:sldMkLst>
        <pc:spChg chg="add mod">
          <ac:chgData name="Verina Abdelmesih" userId="S::va365@nau.edu::3b59d4c3-b193-477f-bd27-4db46a241acc" providerId="AD" clId="Web-{A7B06D09-69AA-4743-A6D7-DC6026A29687}" dt="2023-04-05T21:56:59.520" v="31" actId="14100"/>
          <ac:spMkLst>
            <pc:docMk/>
            <pc:sldMk cId="327324667" sldId="259"/>
            <ac:spMk id="3" creationId="{22551B4B-55D9-5E6A-CE8B-3567D3E54438}"/>
          </ac:spMkLst>
        </pc:spChg>
      </pc:sldChg>
      <pc:sldChg chg="addSp modSp">
        <pc:chgData name="Verina Abdelmesih" userId="S::va365@nau.edu::3b59d4c3-b193-477f-bd27-4db46a241acc" providerId="AD" clId="Web-{A7B06D09-69AA-4743-A6D7-DC6026A29687}" dt="2023-04-05T21:57:22.724" v="41" actId="20577"/>
        <pc:sldMkLst>
          <pc:docMk/>
          <pc:sldMk cId="2827965390" sldId="260"/>
        </pc:sldMkLst>
        <pc:spChg chg="add mod">
          <ac:chgData name="Verina Abdelmesih" userId="S::va365@nau.edu::3b59d4c3-b193-477f-bd27-4db46a241acc" providerId="AD" clId="Web-{A7B06D09-69AA-4743-A6D7-DC6026A29687}" dt="2023-04-05T21:57:22.724" v="41" actId="20577"/>
          <ac:spMkLst>
            <pc:docMk/>
            <pc:sldMk cId="2827965390" sldId="260"/>
            <ac:spMk id="3" creationId="{8BDCAF88-0DE0-6CBE-0206-417F237D96D2}"/>
          </ac:spMkLst>
        </pc:spChg>
      </pc:sldChg>
      <pc:sldChg chg="addSp modSp">
        <pc:chgData name="Verina Abdelmesih" userId="S::va365@nau.edu::3b59d4c3-b193-477f-bd27-4db46a241acc" providerId="AD" clId="Web-{A7B06D09-69AA-4743-A6D7-DC6026A29687}" dt="2023-04-05T21:59:35.759" v="90" actId="1076"/>
        <pc:sldMkLst>
          <pc:docMk/>
          <pc:sldMk cId="2520023496" sldId="262"/>
        </pc:sldMkLst>
        <pc:spChg chg="add mod">
          <ac:chgData name="Verina Abdelmesih" userId="S::va365@nau.edu::3b59d4c3-b193-477f-bd27-4db46a241acc" providerId="AD" clId="Web-{A7B06D09-69AA-4743-A6D7-DC6026A29687}" dt="2023-04-05T21:59:35.759" v="90" actId="1076"/>
          <ac:spMkLst>
            <pc:docMk/>
            <pc:sldMk cId="2520023496" sldId="262"/>
            <ac:spMk id="4" creationId="{F842E8EE-B646-652E-F0D5-DF67E80C3F5A}"/>
          </ac:spMkLst>
        </pc:spChg>
      </pc:sldChg>
      <pc:sldChg chg="addSp modSp">
        <pc:chgData name="Verina Abdelmesih" userId="S::va365@nau.edu::3b59d4c3-b193-477f-bd27-4db46a241acc" providerId="AD" clId="Web-{A7B06D09-69AA-4743-A6D7-DC6026A29687}" dt="2023-04-05T21:58:29.538" v="61" actId="20577"/>
        <pc:sldMkLst>
          <pc:docMk/>
          <pc:sldMk cId="872996115" sldId="263"/>
        </pc:sldMkLst>
        <pc:spChg chg="add mod">
          <ac:chgData name="Verina Abdelmesih" userId="S::va365@nau.edu::3b59d4c3-b193-477f-bd27-4db46a241acc" providerId="AD" clId="Web-{A7B06D09-69AA-4743-A6D7-DC6026A29687}" dt="2023-04-05T21:58:29.538" v="61" actId="20577"/>
          <ac:spMkLst>
            <pc:docMk/>
            <pc:sldMk cId="872996115" sldId="263"/>
            <ac:spMk id="3" creationId="{26B3AAA6-57F0-2713-A782-7DCAFE96CB81}"/>
          </ac:spMkLst>
        </pc:spChg>
      </pc:sldChg>
      <pc:sldChg chg="addSp modSp">
        <pc:chgData name="Verina Abdelmesih" userId="S::va365@nau.edu::3b59d4c3-b193-477f-bd27-4db46a241acc" providerId="AD" clId="Web-{A7B06D09-69AA-4743-A6D7-DC6026A29687}" dt="2023-04-05T21:58:55.211" v="77" actId="20577"/>
        <pc:sldMkLst>
          <pc:docMk/>
          <pc:sldMk cId="779014602" sldId="265"/>
        </pc:sldMkLst>
        <pc:spChg chg="add mod">
          <ac:chgData name="Verina Abdelmesih" userId="S::va365@nau.edu::3b59d4c3-b193-477f-bd27-4db46a241acc" providerId="AD" clId="Web-{A7B06D09-69AA-4743-A6D7-DC6026A29687}" dt="2023-04-05T21:58:55.211" v="77" actId="20577"/>
          <ac:spMkLst>
            <pc:docMk/>
            <pc:sldMk cId="779014602" sldId="265"/>
            <ac:spMk id="3" creationId="{3B69CEF9-56D2-7836-E75E-A50FA4737E9C}"/>
          </ac:spMkLst>
        </pc:spChg>
      </pc:sldChg>
    </pc:docChg>
  </pc:docChgLst>
  <pc:docChgLst>
    <pc:chgData name="Verina Abdelmesih" userId="S::va365@nau.edu::3b59d4c3-b193-477f-bd27-4db46a241acc" providerId="AD" clId="Web-{AB6952A5-30CC-476A-8F7A-9369CD781587}"/>
    <pc:docChg chg="modSld">
      <pc:chgData name="Verina Abdelmesih" userId="S::va365@nau.edu::3b59d4c3-b193-477f-bd27-4db46a241acc" providerId="AD" clId="Web-{AB6952A5-30CC-476A-8F7A-9369CD781587}" dt="2023-04-05T05:45:07.456" v="3" actId="1076"/>
      <pc:docMkLst>
        <pc:docMk/>
      </pc:docMkLst>
      <pc:sldChg chg="addSp delSp modSp mod setBg">
        <pc:chgData name="Verina Abdelmesih" userId="S::va365@nau.edu::3b59d4c3-b193-477f-bd27-4db46a241acc" providerId="AD" clId="Web-{AB6952A5-30CC-476A-8F7A-9369CD781587}" dt="2023-04-05T05:45:07.456" v="3" actId="1076"/>
        <pc:sldMkLst>
          <pc:docMk/>
          <pc:sldMk cId="1109253460" sldId="258"/>
        </pc:sldMkLst>
        <pc:spChg chg="mod">
          <ac:chgData name="Verina Abdelmesih" userId="S::va365@nau.edu::3b59d4c3-b193-477f-bd27-4db46a241acc" providerId="AD" clId="Web-{AB6952A5-30CC-476A-8F7A-9369CD781587}" dt="2023-04-05T05:44:57.377" v="1"/>
          <ac:spMkLst>
            <pc:docMk/>
            <pc:sldMk cId="1109253460" sldId="258"/>
            <ac:spMk id="2" creationId="{66604564-D31E-C60A-1B7D-A9C76837879B}"/>
          </ac:spMkLst>
        </pc:spChg>
        <pc:spChg chg="del">
          <ac:chgData name="Verina Abdelmesih" userId="S::va365@nau.edu::3b59d4c3-b193-477f-bd27-4db46a241acc" providerId="AD" clId="Web-{AB6952A5-30CC-476A-8F7A-9369CD781587}" dt="2023-04-05T05:44:44.736" v="0"/>
          <ac:spMkLst>
            <pc:docMk/>
            <pc:sldMk cId="1109253460" sldId="258"/>
            <ac:spMk id="3" creationId="{7F1FC2C8-D63D-2AEA-B50E-525A7663AEFD}"/>
          </ac:spMkLst>
        </pc:spChg>
        <pc:spChg chg="add">
          <ac:chgData name="Verina Abdelmesih" userId="S::va365@nau.edu::3b59d4c3-b193-477f-bd27-4db46a241acc" providerId="AD" clId="Web-{AB6952A5-30CC-476A-8F7A-9369CD781587}" dt="2023-04-05T05:44:57.377" v="1"/>
          <ac:spMkLst>
            <pc:docMk/>
            <pc:sldMk cId="1109253460" sldId="258"/>
            <ac:spMk id="8" creationId="{88DF07A1-5AB9-3295-55CE-0AA869FDF5F3}"/>
          </ac:spMkLst>
        </pc:spChg>
        <pc:spChg chg="add">
          <ac:chgData name="Verina Abdelmesih" userId="S::va365@nau.edu::3b59d4c3-b193-477f-bd27-4db46a241acc" providerId="AD" clId="Web-{AB6952A5-30CC-476A-8F7A-9369CD781587}" dt="2023-04-05T05:44:57.377" v="1"/>
          <ac:spMkLst>
            <pc:docMk/>
            <pc:sldMk cId="1109253460" sldId="258"/>
            <ac:spMk id="11" creationId="{EB6D1D7F-141C-4D8E-BFBA-D95B68E16385}"/>
          </ac:spMkLst>
        </pc:spChg>
        <pc:spChg chg="add">
          <ac:chgData name="Verina Abdelmesih" userId="S::va365@nau.edu::3b59d4c3-b193-477f-bd27-4db46a241acc" providerId="AD" clId="Web-{AB6952A5-30CC-476A-8F7A-9369CD781587}" dt="2023-04-05T05:44:57.377" v="1"/>
          <ac:spMkLst>
            <pc:docMk/>
            <pc:sldMk cId="1109253460" sldId="258"/>
            <ac:spMk id="13" creationId="{558DA214-7FDA-4C9D-A7CF-9AD725E290E1}"/>
          </ac:spMkLst>
        </pc:spChg>
        <pc:spChg chg="add">
          <ac:chgData name="Verina Abdelmesih" userId="S::va365@nau.edu::3b59d4c3-b193-477f-bd27-4db46a241acc" providerId="AD" clId="Web-{AB6952A5-30CC-476A-8F7A-9369CD781587}" dt="2023-04-05T05:44:57.377" v="1"/>
          <ac:spMkLst>
            <pc:docMk/>
            <pc:sldMk cId="1109253460" sldId="258"/>
            <ac:spMk id="15" creationId="{A77F89CE-BF52-4AF5-8B0B-7E9693734EDE}"/>
          </ac:spMkLst>
        </pc:spChg>
        <pc:picChg chg="add mod ord">
          <ac:chgData name="Verina Abdelmesih" userId="S::va365@nau.edu::3b59d4c3-b193-477f-bd27-4db46a241acc" providerId="AD" clId="Web-{AB6952A5-30CC-476A-8F7A-9369CD781587}" dt="2023-04-05T05:45:07.456" v="3" actId="1076"/>
          <ac:picMkLst>
            <pc:docMk/>
            <pc:sldMk cId="1109253460" sldId="258"/>
            <ac:picMk id="4" creationId="{C9D38D4A-1900-1E53-ABE9-961D25E12049}"/>
          </ac:picMkLst>
        </pc:picChg>
      </pc:sldChg>
    </pc:docChg>
  </pc:docChgLst>
  <pc:docChgLst>
    <pc:chgData name="Amber Christine Malenowsky" userId="33b7a414-4d64-4d7b-a43a-b37a9591bdf5" providerId="ADAL" clId="{997304D2-1185-CA46-BD7E-A69F1F86159A}"/>
    <pc:docChg chg="modSld">
      <pc:chgData name="Amber Christine Malenowsky" userId="33b7a414-4d64-4d7b-a43a-b37a9591bdf5" providerId="ADAL" clId="{997304D2-1185-CA46-BD7E-A69F1F86159A}" dt="2023-04-04T17:06:52.819" v="9" actId="20577"/>
      <pc:docMkLst>
        <pc:docMk/>
      </pc:docMkLst>
      <pc:sldChg chg="modSp mod">
        <pc:chgData name="Amber Christine Malenowsky" userId="33b7a414-4d64-4d7b-a43a-b37a9591bdf5" providerId="ADAL" clId="{997304D2-1185-CA46-BD7E-A69F1F86159A}" dt="2023-04-04T17:06:52.819" v="9" actId="20577"/>
        <pc:sldMkLst>
          <pc:docMk/>
          <pc:sldMk cId="3232151983" sldId="256"/>
        </pc:sldMkLst>
        <pc:spChg chg="mod">
          <ac:chgData name="Amber Christine Malenowsky" userId="33b7a414-4d64-4d7b-a43a-b37a9591bdf5" providerId="ADAL" clId="{997304D2-1185-CA46-BD7E-A69F1F86159A}" dt="2023-04-04T17:06:52.819" v="9" actId="20577"/>
          <ac:spMkLst>
            <pc:docMk/>
            <pc:sldMk cId="3232151983" sldId="256"/>
            <ac:spMk id="2" creationId="{7F5447D9-74F5-F175-CFAB-80F80146BD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A1C012-8297-4361-ACE8-A2509FB18911}"/>
              </a:ext>
            </a:extLst>
          </p:cNvPr>
          <p:cNvSpPr/>
          <p:nvPr/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C2572-8518-46FF-8F60-FE2963DF4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640080"/>
            <a:ext cx="10268712" cy="3227832"/>
          </a:xfrm>
        </p:spPr>
        <p:txBody>
          <a:bodyPr anchor="b">
            <a:normAutofit/>
          </a:bodyPr>
          <a:lstStyle>
            <a:lvl1pPr algn="ctr">
              <a:defRPr sz="8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A0C76A-7715-48A4-8CF5-14BBF6196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" y="4526280"/>
            <a:ext cx="10268712" cy="1508760"/>
          </a:xfrm>
        </p:spPr>
        <p:txBody>
          <a:bodyPr>
            <a:norm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2D4EF84-F7DF-49C5-9285-301284AD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1266E04-79AF-49EF-86BC-DB29D30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0DF5B53-9A9A-46CE-A910-25ADA587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5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27B9-64C6-4AFE-8E67-F60CD17A8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2656D-F600-4D76-8A0F-BDBE7875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A13412-4939-4879-B91F-BB5B029B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237DB9-DE7D-4687-82D7-612600F0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19356-0444-4C23-82D3-E2FDE28D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8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EB51B7C-D548-4AB7-90A4-C196105E6D56}"/>
              </a:ext>
            </a:extLst>
          </p:cNvPr>
          <p:cNvSpPr/>
          <p:nvPr/>
        </p:nvSpPr>
        <p:spPr>
          <a:xfrm>
            <a:off x="7108274" y="0"/>
            <a:ext cx="50837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DC521B-8B54-4843-9FF4-B2C30FA00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51740" y="643467"/>
            <a:ext cx="3477092" cy="5533495"/>
          </a:xfrm>
        </p:spPr>
        <p:txBody>
          <a:bodyPr vert="eaVert" tIns="9144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E3F10-9E27-41E6-A965-4243E37BE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60120" y="643467"/>
            <a:ext cx="5504687" cy="5533496"/>
          </a:xfrm>
        </p:spPr>
        <p:txBody>
          <a:bodyPr vert="eaVert" tIns="91440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1D62D-51A0-4AD7-8027-BF548FB6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7898" y="6356350"/>
            <a:ext cx="25227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857492-A701-44A1-B1D5-7B2C8CD0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2E8AE-F1AA-4D19-A434-102501D3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2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0910-921F-4143-AB01-0F0AFC29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182FC-5A0B-4C24-A6ED-990ED5BA9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6172F4-3DB0-4AE3-8926-081B78034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F1358-C731-465B-BCB1-2CCBFD6EC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59536-57D3-4C8A-A207-568465A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1E0804-8E9E-4C6E-B18D-44FE715B239E}"/>
              </a:ext>
            </a:extLst>
          </p:cNvPr>
          <p:cNvSpPr/>
          <p:nvPr/>
        </p:nvSpPr>
        <p:spPr>
          <a:xfrm>
            <a:off x="0" y="0"/>
            <a:ext cx="12192000" cy="42249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78AA1-17A5-44BF-8791-EACDA31F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768096"/>
            <a:ext cx="10268712" cy="3136392"/>
          </a:xfrm>
        </p:spPr>
        <p:txBody>
          <a:bodyPr anchor="b">
            <a:normAutofit/>
          </a:bodyPr>
          <a:lstStyle>
            <a:lvl1pPr>
              <a:defRPr sz="7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3A5-DA79-4778-AB85-15036574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4544568"/>
            <a:ext cx="10268712" cy="154533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E3B1B5E-0912-44AE-BAED-70B980E5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46C82F1-A7B2-4F03-A26B-59D79BF5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DC1ABC-47A9-477B-A29D-F6690EE6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5F398-F05F-4793-9FA5-5B817EB9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F1CD-2CD4-4BBB-AB36-73A20B1A8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0120" y="2587752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BBE02-B884-4CCC-9CBD-13B792BB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2992" y="2583371"/>
            <a:ext cx="481584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7FBE509-AA68-4D63-A589-AD5DE7FFF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C1A4D52-57E4-4F45-BC2C-9FD73E9CE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76AD5E1-358D-4236-85AE-74713259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6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D32C-166A-4FBE-B24D-C25769095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1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EC567-F249-462A-B71A-9C40D50E2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120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7D2C6-69D1-4DE4-BF68-5FB0623DB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9944" y="2587752"/>
            <a:ext cx="4818888" cy="892048"/>
          </a:xfrm>
        </p:spPr>
        <p:txBody>
          <a:bodyPr anchor="ctr"/>
          <a:lstStyle>
            <a:lvl1pPr marL="0" indent="0">
              <a:buNone/>
              <a:defRPr sz="26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67CC7-ED09-4F8D-A39A-C5969D33B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9944" y="3594538"/>
            <a:ext cx="4818888" cy="25868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92A44F-DE98-4FB5-B474-5DCCDD2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ACC79DA-A9E4-4E93-93F1-81907A90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04DFE57-AA80-4ED8-AD77-35CC56F3F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B62259C-ADDF-4293-AD3B-AB2E04A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4139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7BA0-DC57-452F-85B7-C979AA690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C53797-8D72-4774-AC93-EB9FDD65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45AB7-1A32-4516-ABF9-B40958AE2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2923C3-1D67-4089-A6B1-9A10315E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A8DC1-14F6-453B-A724-D6493F06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63FF0-1A91-4698-B12A-112D05373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6D53-44B3-4F04-93FD-9756A601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3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3A0FE-F7E3-433E-9A29-D778690D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591850"/>
            <a:ext cx="6045644" cy="3593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B15D-55F5-4208-AF40-41CAFEB56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0120" y="2591850"/>
            <a:ext cx="3811905" cy="3277137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8A46CE7-2F0F-4C85-B633-B9FCB8347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900919-3A73-4918-9D97-8DBE7ABB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8BC1001-E44E-4A9A-9E60-2E319A84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25AC31-022C-40AA-B65C-C9AC4839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414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7A575-703F-410E-9A84-F9B578FEA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267712"/>
            <a:ext cx="6571469" cy="459028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8B509-934D-400A-A922-45B61AC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5971" y="2587752"/>
            <a:ext cx="3992856" cy="3593592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9813C51-6954-4F3A-A043-D1BCC8B5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AC32FB-49A3-40E4-9D24-177597043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93F5E6-DAE6-447B-8038-5F4C9A7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F97FB-514D-4FE8-A9A4-E9A111A5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9196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153959-30FA-4987-A094-7243641F474B}"/>
              </a:ext>
            </a:extLst>
          </p:cNvPr>
          <p:cNvSpPr/>
          <p:nvPr/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2B351D-270D-480D-8AF5-6A213ED2B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20" y="2587752"/>
            <a:ext cx="10268712" cy="3593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B0E73-3310-4A8F-BB4A-7A6A9912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03720" y="6356350"/>
            <a:ext cx="323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just">
              <a:defRPr sz="1200" spc="50" baseline="0">
                <a:solidFill>
                  <a:schemeClr val="tx1"/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4/5/2023</a:t>
            </a:fld>
            <a:endParaRPr lang="en-US" spc="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1C4C0-515B-4404-A780-C31E7DFE5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120" y="6356350"/>
            <a:ext cx="5504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50" baseline="0">
                <a:solidFill>
                  <a:schemeClr val="tx1"/>
                </a:solidFill>
              </a:defRPr>
            </a:lvl1pPr>
          </a:lstStyle>
          <a:p>
            <a:endParaRPr lang="en-US" spc="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30C7-F013-428C-A6F7-A8CCCD14C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96144" y="6356350"/>
            <a:ext cx="932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0" r:id="rId6"/>
    <p:sldLayoutId id="2147483726" r:id="rId7"/>
    <p:sldLayoutId id="2147483727" r:id="rId8"/>
    <p:sldLayoutId id="2147483728" r:id="rId9"/>
    <p:sldLayoutId id="2147483729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%3A%2F%2Fresourcewebsite.singoo.cc%2F14772778143583715%2Fen%2Fimage%2Fcomputer_5f100d9d2485c.jpg%3Fx-oss-process%3Dimage%2Fresize%2Cw_2500%2Fwatermark%2Ctype_d3F5LXplbmhlaQ%2Ctext_d3d3LmNvbG8tZ3JvdXAuY29t%2Ct_50%2Ccolor_cc8d7b%2Csize_20%2Cshadow_0%2Crotate_0%2Cfill_0%2Cg_center%2Cx_10%2Cy_10%2Cvoffset_0&amp;tbnid=y4nuddo6fKCCZM&amp;vet=12ahUKEwjRu5C-x5P-AhVcN0QIHSUCA7EQMygjegUIARChAw..i&amp;imgrefurl=https%3A%2F%2Fwww.colo-group.com%2Fpowder-coating-ovens.html&amp;docid=GE0UAxKvPiwhzM&amp;w=501&amp;h=334&amp;q=cole+powder+coating+oven&amp;ved=2ahUKEwjRu5C-x5P-AhVcN0QIHSUCA7EQMygjegUIARChAw" TargetMode="External"/><Relationship Id="rId2" Type="http://schemas.openxmlformats.org/officeDocument/2006/relationships/hyperlink" Target="https://resourcewebsite.singoo.cc/14772778143583715/en/image/computer_5f100d9d2485c.jpg?x-oss-process=image/resize,w_2500/watermark,type_d3f5lxplbmhlaq,text_d3d3lmnvbg8tz3jvdxauy29t,t_50,color_cc8d7b,size_20,shadow_0,rotate_0,fill_0,g_center,x_10,y_10,voffset_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liantfinishingsystems.com/wp-content/uploads/2021/09/industrial-oven-1024x1024.jpg" TargetMode="External"/><Relationship Id="rId7" Type="http://schemas.openxmlformats.org/officeDocument/2006/relationships/hyperlink" Target="https://www.google.com/imgres?imgurl=https%3A%2F%2Fwww.industrialoven.com%2Fimages%2Fproduct%2Fepoxy-curing-oven-3.jpg&amp;tbnid=OH8udpBi6CFvSM&amp;vet=12ahUKEwid6Z-Rx5P-AhUcMUQIHWVSCB4QMygZegUIARDcAw..i&amp;imgrefurl=https%3A%2F%2Fwww.industrialoven.com%2Fepoxy-curing-oven.html&amp;docid=rkVoP2ycLYWGYM&amp;w=501&amp;h=398&amp;q=epoxy+oven&amp;ved=2ahUKEwid6Z-Rx5P-AhUcMUQIHWVSCB4QMygZegUIARDcAw" TargetMode="External"/><Relationship Id="rId2" Type="http://schemas.openxmlformats.org/officeDocument/2006/relationships/hyperlink" Target="https://www.eptexcoatings.com/product/gas-powder-coating-ov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ustrialoven.com/images/product/epoxy-curing-oven-3.jpg" TargetMode="External"/><Relationship Id="rId5" Type="http://schemas.openxmlformats.org/officeDocument/2006/relationships/hyperlink" Target="https://coatingsystem.en.made-in-china.com/product/UNwxSgeMZnku/China-Electrostatic-Gas-Powered-Powder-Coat-Curing-Oven.html" TargetMode="External"/><Relationship Id="rId4" Type="http://schemas.openxmlformats.org/officeDocument/2006/relationships/hyperlink" Target="https://www.google.com/imgres?imgurl=https%3A%2F%2Freliantfinishingsystems.com%2Fwp-content%2Fuploads%2F2021%2F09%2FIndustrial-Oven-1024x1024.jpg&amp;tbnid=5WWRef0sxptOqM&amp;vet=12ahUKEwiRlqrTipL-AhV-OEQIHfI_Du4QMygDegUIARDBAg..i&amp;imgrefurl=https%3A%2F%2Freliantfinishingsystems.com%2Felectric-powder-coating-ovens%2F&amp;docid=3zbYiGoZRUgp7M&amp;w=1024&amp;h=1024&amp;q=electric+fueled+powder+coating+oven&amp;ved=2ahUKEwiRlqrTipL-AhV-OEQIHfI_Du4QMygDegUIARDB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447D9-74F5-F175-CFAB-80F80146B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438" y="639763"/>
            <a:ext cx="6021207" cy="322738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/>
              <a:t>Powder Coating Oven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60DF7C-88F0-40A5-96EC-BABE7A4A3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7534655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759B57-12BD-5E88-9449-B2A98B590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438" y="4525963"/>
            <a:ext cx="6021207" cy="1509712"/>
          </a:xfrm>
        </p:spPr>
        <p:txBody>
          <a:bodyPr anchor="t">
            <a:normAutofit fontScale="47500" lnSpcReduction="20000"/>
          </a:bodyPr>
          <a:lstStyle/>
          <a:p>
            <a:pPr algn="l"/>
            <a:r>
              <a:rPr lang="en-US"/>
              <a:t>Verina </a:t>
            </a:r>
            <a:r>
              <a:rPr lang="en-US" err="1"/>
              <a:t>Abdelmesih</a:t>
            </a:r>
          </a:p>
          <a:p>
            <a:pPr algn="l"/>
            <a:r>
              <a:rPr lang="en-US"/>
              <a:t>Desiree Dee</a:t>
            </a:r>
          </a:p>
          <a:p>
            <a:pPr algn="l"/>
            <a:r>
              <a:rPr lang="en-US"/>
              <a:t>Amber </a:t>
            </a:r>
            <a:r>
              <a:rPr lang="en-US" err="1"/>
              <a:t>Malenowsky</a:t>
            </a:r>
          </a:p>
          <a:p>
            <a:pPr algn="l"/>
            <a:r>
              <a:rPr lang="en-US"/>
              <a:t>Hussain </a:t>
            </a:r>
            <a:r>
              <a:rPr lang="en-US" err="1"/>
              <a:t>Alismail</a:t>
            </a:r>
          </a:p>
        </p:txBody>
      </p:sp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164B951F-B787-A7A8-9BA7-50C8E6F86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12" r="27077" b="8"/>
          <a:stretch/>
        </p:blipFill>
        <p:spPr>
          <a:xfrm>
            <a:off x="7534655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1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27295-2533-B0ED-5145-B32E80BB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D39FE-0471-A59C-8BC3-D3489D2D9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200"/>
              <a:t>[5] </a:t>
            </a:r>
            <a:r>
              <a:rPr lang="en-US" sz="1200" i="1">
                <a:ea typeface="+mn-lt"/>
                <a:cs typeface="+mn-lt"/>
              </a:rPr>
              <a:t>Google image result for </a:t>
            </a:r>
            <a:r>
              <a:rPr lang="en-US" sz="1200" i="1">
                <a:ea typeface="+mn-lt"/>
                <a:cs typeface="+mn-lt"/>
                <a:hlinkClick r:id="rId2"/>
              </a:rPr>
              <a:t>https://resourcewebsite.singoo.cc/14772778143583715/en/image/computer_5f100d9d2485c.jpg?x-oss-process=image/resize,w_2500/watermark,type_d3f5lxplbmhlaq,text_d3d3lmnvbg8tz3jvdxauy29t,t_50,color_cc8d7b,size_20,shadow_0,rotate_0,fill_0,g_center,x_10,y_10,voffset_0</a:t>
            </a:r>
            <a:r>
              <a:rPr lang="en-US" sz="1200">
                <a:ea typeface="+mn-lt"/>
                <a:cs typeface="+mn-lt"/>
              </a:rPr>
              <a:t>. [Online]. Available: </a:t>
            </a:r>
            <a:r>
              <a:rPr lang="en-US" sz="1200">
                <a:ea typeface="+mn-lt"/>
                <a:cs typeface="+mn-lt"/>
                <a:hlinkClick r:id="rId3"/>
              </a:rPr>
              <a:t>https://www.google.com/imgres?imgurl=https%3A%2F%2Fresourcewebsite.singoo.cc%2F14772778143583715%2Fen%2Fimage%2Fcomputer_5f100d9d2485c.jpg%3Fx-oss-process%3Dimage%2Fresize%2Cw_2500%2Fwatermark%2Ctype_d3F5LXplbmhlaQ%2Ctext_d3d3LmNvbG8tZ3JvdXAuY29t%2Ct_50%2Ccolor_cc8d7b%2Csize_20%2Cshadow_0%2Crotate_0%2Cfill_0%2Cg_center%2Cx_10%2Cy_10%2Cvoffset_0&amp;tbnid=y4nuddo6fKCCZM&amp;vet=12ahUKEwjRu5C-x5P-AhVcN0QIHSUCA7EQMygjegUIARChAw..i&amp;imgrefurl=https%3A%2F%2Fwww.colo-group.com%2Fpowder-coating-ovens.html&amp;docid=GE0UAxKvPiwhzM&amp;w=501&amp;h=334&amp;q=cole+powder+coating+oven&amp;ved=2ahUKEwjRu5C-x5P-AhVcN0QIHSUCA7EQMygjegUIARChAw</a:t>
            </a:r>
            <a:r>
              <a:rPr lang="en-US" sz="1200">
                <a:ea typeface="+mn-lt"/>
                <a:cs typeface="+mn-lt"/>
              </a:rPr>
              <a:t>. [Accessed: 05-Apr-2023].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0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EBB11-886B-B486-517E-B3943CB8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3E174-70EC-B44D-A8CA-298AE720D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2587752"/>
            <a:ext cx="10268712" cy="414169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457200" indent="-457200">
              <a:buChar char="•"/>
            </a:pPr>
            <a:r>
              <a:rPr lang="en-US"/>
              <a:t>Goal </a:t>
            </a:r>
          </a:p>
          <a:p>
            <a:pPr marL="731520" lvl="1" indent="-457200">
              <a:buChar char="•"/>
            </a:pPr>
            <a:r>
              <a:rPr lang="en-US"/>
              <a:t>Design a mobile powder coating oven that can be used by all programs</a:t>
            </a:r>
          </a:p>
          <a:p>
            <a:pPr marL="731520" lvl="1" indent="-457200">
              <a:buChar char="•"/>
            </a:pPr>
            <a:r>
              <a:rPr lang="en-US"/>
              <a:t>Work with the bumper capstone team</a:t>
            </a:r>
          </a:p>
          <a:p>
            <a:pPr marL="731520" lvl="1" indent="-457200">
              <a:buChar char="•"/>
            </a:pPr>
            <a:r>
              <a:rPr lang="en-US"/>
              <a:t>Powered by a propane fueled torpedo heater</a:t>
            </a:r>
          </a:p>
          <a:p>
            <a:pPr marL="731520" lvl="1" indent="-457200">
              <a:buChar char="•"/>
            </a:pPr>
            <a:r>
              <a:rPr lang="en-US"/>
              <a:t>Controlled using a PID control system</a:t>
            </a:r>
          </a:p>
          <a:p>
            <a:pPr marL="457200" indent="-457200">
              <a:buChar char="•"/>
            </a:pPr>
            <a:r>
              <a:rPr lang="en-US"/>
              <a:t>Stakeholder</a:t>
            </a:r>
          </a:p>
          <a:p>
            <a:pPr marL="731520" lvl="1" indent="-457200">
              <a:buChar char="•"/>
            </a:pPr>
            <a:r>
              <a:rPr lang="en-US"/>
              <a:t>The Renewable Energy Lab</a:t>
            </a:r>
          </a:p>
          <a:p>
            <a:pPr marL="457200" indent="-457200">
              <a:buChar char="•"/>
            </a:pPr>
            <a:r>
              <a:rPr lang="en-US"/>
              <a:t>Client</a:t>
            </a:r>
          </a:p>
          <a:p>
            <a:pPr marL="731520" lvl="1" indent="-457200">
              <a:buChar char="•"/>
            </a:pPr>
            <a:r>
              <a:rPr lang="en-US"/>
              <a:t>Carson Pete</a:t>
            </a:r>
          </a:p>
          <a:p>
            <a:pPr marL="457200" indent="-457200">
              <a:buChar char="•"/>
            </a:pPr>
            <a:r>
              <a:rPr lang="en-US"/>
              <a:t>The powder coating machine will be housed in the renewable energy lab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2DE945-7F3F-DC11-1590-399A8D0112E1}"/>
              </a:ext>
            </a:extLst>
          </p:cNvPr>
          <p:cNvSpPr txBox="1"/>
          <p:nvPr/>
        </p:nvSpPr>
        <p:spPr>
          <a:xfrm>
            <a:off x="8767455" y="6361140"/>
            <a:ext cx="26402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Verina 4/5/23</a:t>
            </a:r>
          </a:p>
        </p:txBody>
      </p:sp>
    </p:spTree>
    <p:extLst>
      <p:ext uri="{BB962C8B-B14F-4D97-AF65-F5344CB8AC3E}">
        <p14:creationId xmlns:p14="http://schemas.microsoft.com/office/powerpoint/2010/main" val="162763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04564-D31E-C60A-1B7D-A9C76837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US" sz="4600"/>
              <a:t>Function Decomposition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DF07A1-5AB9-3295-55CE-0AA869FDF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solidFill>
                  <a:schemeClr val="bg1"/>
                </a:solidFill>
              </a:rPr>
              <a:t>Input</a:t>
            </a:r>
          </a:p>
          <a:p>
            <a:pPr marL="731520" lvl="1" indent="-457200">
              <a:buChar char="•"/>
            </a:pPr>
            <a:r>
              <a:rPr lang="en-US">
                <a:solidFill>
                  <a:schemeClr val="bg1"/>
                </a:solidFill>
              </a:rPr>
              <a:t>Propane</a:t>
            </a:r>
          </a:p>
          <a:p>
            <a:pPr marL="731520" lvl="1" indent="-457200">
              <a:buChar char="•"/>
            </a:pPr>
            <a:r>
              <a:rPr lang="en-US">
                <a:solidFill>
                  <a:schemeClr val="bg1"/>
                </a:solidFill>
              </a:rPr>
              <a:t>Human</a:t>
            </a:r>
          </a:p>
          <a:p>
            <a:pPr marL="457200" indent="-457200">
              <a:buChar char="•"/>
            </a:pPr>
            <a:r>
              <a:rPr lang="en-US">
                <a:solidFill>
                  <a:schemeClr val="bg1"/>
                </a:solidFill>
              </a:rPr>
              <a:t>Output</a:t>
            </a:r>
          </a:p>
          <a:p>
            <a:pPr marL="731520" lvl="1" indent="-457200">
              <a:buChar char="•"/>
            </a:pPr>
            <a:r>
              <a:rPr lang="en-US">
                <a:solidFill>
                  <a:schemeClr val="bg1"/>
                </a:solidFill>
              </a:rPr>
              <a:t>Thermal energy</a:t>
            </a:r>
          </a:p>
          <a:p>
            <a:pPr marL="731520" lvl="1" indent="-457200">
              <a:buChar char="•"/>
            </a:pPr>
            <a:r>
              <a:rPr lang="en-US">
                <a:solidFill>
                  <a:schemeClr val="bg1"/>
                </a:solidFill>
              </a:rPr>
              <a:t>Powder coated objects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C9D38D4A-1900-1E53-ABE9-961D25E12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218" y="1922250"/>
            <a:ext cx="6088981" cy="34160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0B8578-2847-E7B3-FEB6-83DC8FB97C83}"/>
              </a:ext>
            </a:extLst>
          </p:cNvPr>
          <p:cNvSpPr txBox="1"/>
          <p:nvPr/>
        </p:nvSpPr>
        <p:spPr>
          <a:xfrm>
            <a:off x="7653420" y="6361139"/>
            <a:ext cx="39882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Amber 4/5/23</a:t>
            </a:r>
          </a:p>
        </p:txBody>
      </p:sp>
    </p:spTree>
    <p:extLst>
      <p:ext uri="{BB962C8B-B14F-4D97-AF65-F5344CB8AC3E}">
        <p14:creationId xmlns:p14="http://schemas.microsoft.com/office/powerpoint/2010/main" val="110925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15AFE-195C-61F5-EF59-F5B4BF0F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US"/>
              <a:t>Concept Generation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DF94A1-C81C-AA41-C198-0516B76A0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solidFill>
                  <a:schemeClr val="bg1"/>
                </a:solidFill>
              </a:rPr>
              <a:t>Pros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Volume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Cons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Ventilation System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Reach 500 F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1E6A7DB2-9BC3-FF33-76F3-E404E291D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647" y="639233"/>
            <a:ext cx="3575369" cy="2547452"/>
          </a:xfrm>
          <a:prstGeom prst="rect">
            <a:avLst/>
          </a:prstGeo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317629F4-152A-3E81-8DB4-AA57BC3C5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012" y="3671314"/>
            <a:ext cx="3600638" cy="25474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8ABBCE-8550-6F54-0C21-4CC0A5BFC05E}"/>
              </a:ext>
            </a:extLst>
          </p:cNvPr>
          <p:cNvSpPr txBox="1"/>
          <p:nvPr/>
        </p:nvSpPr>
        <p:spPr>
          <a:xfrm>
            <a:off x="7555203" y="3265713"/>
            <a:ext cx="3213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Design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D06DD-FBB0-5C13-F6EC-D72BDEB0B1D1}"/>
              </a:ext>
            </a:extLst>
          </p:cNvPr>
          <p:cNvSpPr txBox="1"/>
          <p:nvPr/>
        </p:nvSpPr>
        <p:spPr>
          <a:xfrm>
            <a:off x="7619999" y="6324081"/>
            <a:ext cx="32527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Design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51B4B-55D9-5E6A-CE8B-3567D3E54438}"/>
              </a:ext>
            </a:extLst>
          </p:cNvPr>
          <p:cNvSpPr txBox="1"/>
          <p:nvPr/>
        </p:nvSpPr>
        <p:spPr>
          <a:xfrm>
            <a:off x="10099843" y="6501509"/>
            <a:ext cx="20542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Desiree 4/5/23</a:t>
            </a:r>
          </a:p>
        </p:txBody>
      </p:sp>
    </p:spTree>
    <p:extLst>
      <p:ext uri="{BB962C8B-B14F-4D97-AF65-F5344CB8AC3E}">
        <p14:creationId xmlns:p14="http://schemas.microsoft.com/office/powerpoint/2010/main" val="32732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558DA214-7FDA-4C9D-A7CF-9AD725E2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7F89CE-BF52-4AF5-8B0B-7E969373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44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C003F-FC09-82AC-0A9C-D3DD2282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438" y="640080"/>
            <a:ext cx="4500737" cy="2194560"/>
          </a:xfrm>
        </p:spPr>
        <p:txBody>
          <a:bodyPr>
            <a:normAutofit/>
          </a:bodyPr>
          <a:lstStyle/>
          <a:p>
            <a:r>
              <a:rPr lang="en-US"/>
              <a:t>Concept Evaluation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A3EE1D-7DDD-6037-0B83-C157BA7CB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2916936"/>
            <a:ext cx="4500737" cy="3264408"/>
          </a:xfrm>
        </p:spPr>
        <p:txBody>
          <a:bodyPr anchor="t">
            <a:normAutofit/>
          </a:bodyPr>
          <a:lstStyle/>
          <a:p>
            <a:pPr marL="457200" indent="-457200">
              <a:buChar char="•"/>
            </a:pPr>
            <a:r>
              <a:rPr lang="en-US">
                <a:solidFill>
                  <a:schemeClr val="bg1"/>
                </a:solidFill>
              </a:rPr>
              <a:t>Design one is the datum</a:t>
            </a:r>
          </a:p>
          <a:p>
            <a:pPr marL="457200" indent="-457200">
              <a:buChar char="•"/>
            </a:pPr>
            <a:r>
              <a:rPr lang="en-US">
                <a:solidFill>
                  <a:schemeClr val="bg1"/>
                </a:solidFill>
              </a:rPr>
              <a:t>Design two was the worst design</a:t>
            </a:r>
          </a:p>
          <a:p>
            <a:pPr marL="457200" indent="-457200">
              <a:buChar char="•"/>
            </a:pPr>
            <a:r>
              <a:rPr lang="en-US">
                <a:solidFill>
                  <a:schemeClr val="bg1"/>
                </a:solidFill>
              </a:rPr>
              <a:t>Design 3 was the best design</a:t>
            </a:r>
          </a:p>
          <a:p>
            <a:pPr marL="457200" indent="-457200"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90D268A-A877-131F-10D9-B1A879B7C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3" t="35865" r="40294" b="14135"/>
          <a:stretch/>
        </p:blipFill>
        <p:spPr>
          <a:xfrm>
            <a:off x="6183964" y="1894330"/>
            <a:ext cx="6100686" cy="34144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DCAF88-0DE0-6CBE-0206-417F237D96D2}"/>
              </a:ext>
            </a:extLst>
          </p:cNvPr>
          <p:cNvSpPr txBox="1"/>
          <p:nvPr/>
        </p:nvSpPr>
        <p:spPr>
          <a:xfrm>
            <a:off x="9926052" y="6494824"/>
            <a:ext cx="20498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Desiree 4/5/23</a:t>
            </a:r>
          </a:p>
        </p:txBody>
      </p:sp>
    </p:spTree>
    <p:extLst>
      <p:ext uri="{BB962C8B-B14F-4D97-AF65-F5344CB8AC3E}">
        <p14:creationId xmlns:p14="http://schemas.microsoft.com/office/powerpoint/2010/main" val="282796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F58FB36D-73B3-45EF-8CD4-221CCC8BE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4D7835D7-DF12-420F-843A-1C5083D2B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649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3901A-3A8D-D635-5680-D0A758A1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</p:spPr>
        <p:txBody>
          <a:bodyPr>
            <a:normAutofit/>
          </a:bodyPr>
          <a:lstStyle/>
          <a:p>
            <a:r>
              <a:rPr lang="en-US"/>
              <a:t>Concept Evaluation</a:t>
            </a:r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D21A5B9D-6D6B-C67C-BF58-2FC43ADB7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36" y="2463301"/>
            <a:ext cx="3180283" cy="3998288"/>
          </a:xfrm>
        </p:spPr>
        <p:txBody>
          <a:bodyPr anchor="t">
            <a:normAutofit/>
          </a:bodyPr>
          <a:lstStyle/>
          <a:p>
            <a:pPr marL="457200" indent="-457200">
              <a:buChar char="•"/>
            </a:pPr>
            <a:r>
              <a:rPr lang="en-US" sz="2000"/>
              <a:t>Least Important</a:t>
            </a:r>
          </a:p>
          <a:p>
            <a:pPr marL="731520" lvl="1" indent="-457200">
              <a:buChar char="•"/>
            </a:pPr>
            <a:r>
              <a:rPr lang="en-US" sz="2000"/>
              <a:t>Portability </a:t>
            </a:r>
          </a:p>
          <a:p>
            <a:pPr marL="731520" lvl="1" indent="-457200">
              <a:buChar char="•"/>
            </a:pPr>
            <a:r>
              <a:rPr lang="en-US" sz="2000"/>
              <a:t>Retractable rack system</a:t>
            </a:r>
          </a:p>
          <a:p>
            <a:pPr marL="457200" indent="-457200">
              <a:buFont typeface="Arial,Sans-Serif"/>
              <a:buChar char="•"/>
            </a:pPr>
            <a:r>
              <a:rPr lang="en-US" sz="2000">
                <a:ea typeface="+mn-lt"/>
                <a:cs typeface="+mn-lt"/>
              </a:rPr>
              <a:t>Most Important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en-US" sz="2000"/>
              <a:t>Safety Requirement</a:t>
            </a:r>
          </a:p>
          <a:p>
            <a:pPr marL="731520" lvl="1" indent="-457200">
              <a:buChar char="•"/>
            </a:pPr>
            <a:r>
              <a:rPr lang="en-US" sz="2000"/>
              <a:t>Propane Fuel Heater</a:t>
            </a:r>
          </a:p>
          <a:p>
            <a:pPr marL="731520" lvl="1" indent="-457200">
              <a:buFont typeface="Wingdings" panose="05000000000000000000" pitchFamily="2" charset="2"/>
              <a:buChar char="•"/>
            </a:pPr>
            <a:r>
              <a:rPr lang="en-US" sz="2000"/>
              <a:t>Control System</a:t>
            </a:r>
          </a:p>
          <a:p>
            <a:endParaRPr lang="en-US" sz="20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85C65EB-16BD-BDCB-3303-59791CC6E4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63" t="38000" r="24045" b="13200"/>
          <a:stretch/>
        </p:blipFill>
        <p:spPr>
          <a:xfrm>
            <a:off x="3866910" y="2279591"/>
            <a:ext cx="8268567" cy="4235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3AAA6-57F0-2713-A782-7DCAFE96CB81}"/>
              </a:ext>
            </a:extLst>
          </p:cNvPr>
          <p:cNvSpPr txBox="1"/>
          <p:nvPr/>
        </p:nvSpPr>
        <p:spPr>
          <a:xfrm>
            <a:off x="9658684" y="6561666"/>
            <a:ext cx="255114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Hussain 4/5/23</a:t>
            </a:r>
          </a:p>
        </p:txBody>
      </p:sp>
    </p:spTree>
    <p:extLst>
      <p:ext uri="{BB962C8B-B14F-4D97-AF65-F5344CB8AC3E}">
        <p14:creationId xmlns:p14="http://schemas.microsoft.com/office/powerpoint/2010/main" val="87299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9A1C012-8297-4361-ACE8-A2509FB18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06240"/>
            <a:ext cx="12192000" cy="2651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4AA13AD3-0A4F-475A-BEBB-DEEFF5C09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5E0E3C-32F3-480B-9842-7611BBE2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12708"/>
            <a:ext cx="12192000" cy="2645291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745FA-EBD8-CB21-3613-2665FAD48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644" y="4572003"/>
            <a:ext cx="10268712" cy="11691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/>
              <a:t>Concept Evaluation</a:t>
            </a:r>
          </a:p>
        </p:txBody>
      </p:sp>
      <p:pic>
        <p:nvPicPr>
          <p:cNvPr id="4" name="Picture 4" descr="Chart, diagram, box and whisker chart&#10;&#10;Description automatically generated">
            <a:extLst>
              <a:ext uri="{FF2B5EF4-FFF2-40B4-BE49-F238E27FC236}">
                <a16:creationId xmlns:a16="http://schemas.microsoft.com/office/drawing/2014/main" id="{E03AFB12-D27C-7814-2D1D-5937F7A1F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460" y="35726"/>
            <a:ext cx="5881119" cy="4160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69CEF9-56D2-7836-E75E-A50FA4737E9C}"/>
              </a:ext>
            </a:extLst>
          </p:cNvPr>
          <p:cNvSpPr txBox="1"/>
          <p:nvPr/>
        </p:nvSpPr>
        <p:spPr>
          <a:xfrm>
            <a:off x="9758947" y="6450262"/>
            <a:ext cx="23506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Hussain 4/5/23</a:t>
            </a:r>
          </a:p>
        </p:txBody>
      </p:sp>
    </p:spTree>
    <p:extLst>
      <p:ext uri="{BB962C8B-B14F-4D97-AF65-F5344CB8AC3E}">
        <p14:creationId xmlns:p14="http://schemas.microsoft.com/office/powerpoint/2010/main" val="77901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6D1D7F-141C-4D8E-BFBA-D95B68E16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B54865-0417-4422-B63B-3E74C04CD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64432"/>
            <a:ext cx="6255757" cy="206085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2921C-7737-4F4B-69B8-54A402E3E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90599"/>
            <a:ext cx="4857751" cy="1563989"/>
          </a:xfrm>
        </p:spPr>
        <p:txBody>
          <a:bodyPr>
            <a:normAutofit/>
          </a:bodyPr>
          <a:lstStyle/>
          <a:p>
            <a:r>
              <a:rPr lang="en-US" sz="5100"/>
              <a:t>Budget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3353-D07D-3178-88F0-9A8845DDA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6520" y="1178864"/>
            <a:ext cx="4924426" cy="1500091"/>
          </a:xfrm>
        </p:spPr>
        <p:txBody>
          <a:bodyPr vert="horz" lIns="91440" tIns="45720" rIns="91440" bIns="45720" rtlCol="0">
            <a:normAutofit/>
          </a:bodyPr>
          <a:lstStyle/>
          <a:p>
            <a:pPr rtl="0" fontAlgn="base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effectLst/>
                <a:latin typeface="Calibri" panose="020F0502020204030204" pitchFamily="34" charset="0"/>
              </a:rPr>
              <a:t>Target budget for oven build: $1000 to $1500</a:t>
            </a:r>
            <a:r>
              <a:rPr lang="en-US" sz="1600" b="0" i="0">
                <a:effectLst/>
                <a:latin typeface="Calibri" panose="020F0502020204030204" pitchFamily="34" charset="0"/>
              </a:rPr>
              <a:t>​</a:t>
            </a:r>
            <a:endParaRPr lang="en-US" sz="16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effectLst/>
                <a:latin typeface="Calibri" panose="020F0502020204030204" pitchFamily="34" charset="0"/>
              </a:rPr>
              <a:t>Torpedo propane  heater, high temp fan and mineral wool insulation </a:t>
            </a:r>
            <a:r>
              <a:rPr lang="en-US" sz="1600" b="0" i="0">
                <a:effectLst/>
                <a:latin typeface="Calibri" panose="020F0502020204030204" pitchFamily="34" charset="0"/>
              </a:rPr>
              <a:t>​</a:t>
            </a:r>
            <a:endParaRPr lang="en-US" sz="1600" b="0" i="0">
              <a:effectLst/>
              <a:latin typeface="Arial" panose="020B0604020202020204" pitchFamily="34" charset="0"/>
            </a:endParaRPr>
          </a:p>
          <a:p>
            <a:pPr rtl="0" fontAlgn="base">
              <a:lnSpc>
                <a:spcPct val="91000"/>
              </a:lnSpc>
              <a:buFont typeface="Arial" panose="020B0604020202020204" pitchFamily="34" charset="0"/>
              <a:buChar char="•"/>
            </a:pPr>
            <a:r>
              <a:rPr lang="en-US" sz="1600" b="0" i="0" u="none" strike="noStrike">
                <a:effectLst/>
                <a:latin typeface="Calibri" panose="020F0502020204030204" pitchFamily="34" charset="0"/>
              </a:rPr>
              <a:t>Expected Prototyping costs: $50 to $100</a:t>
            </a:r>
          </a:p>
          <a:p>
            <a:pPr rtl="0" fontAlgn="base">
              <a:lnSpc>
                <a:spcPct val="91000"/>
              </a:lnSpc>
              <a:buFont typeface="Arial" panose="020B0604020202020204" pitchFamily="34" charset="0"/>
              <a:buChar char="•"/>
            </a:pPr>
            <a:endParaRPr lang="en-US" sz="1600" b="0" i="0">
              <a:effectLst/>
              <a:latin typeface="Arial" panose="020B0604020202020204" pitchFamily="34" charset="0"/>
            </a:endParaRPr>
          </a:p>
          <a:p>
            <a:pPr>
              <a:lnSpc>
                <a:spcPct val="91000"/>
              </a:lnSpc>
            </a:pPr>
            <a:endParaRPr lang="en-US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3BC1C-5C9F-5FAC-2C99-DD61C403C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6" t="27335" r="9304" b="12976"/>
          <a:stretch/>
        </p:blipFill>
        <p:spPr>
          <a:xfrm>
            <a:off x="1197702" y="2791113"/>
            <a:ext cx="10173244" cy="4010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42E8EE-B646-652E-F0D5-DF67E80C3F5A}"/>
              </a:ext>
            </a:extLst>
          </p:cNvPr>
          <p:cNvSpPr txBox="1"/>
          <p:nvPr/>
        </p:nvSpPr>
        <p:spPr>
          <a:xfrm>
            <a:off x="10857385" y="6038069"/>
            <a:ext cx="12254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Amber 4/5/23</a:t>
            </a:r>
          </a:p>
        </p:txBody>
      </p:sp>
    </p:spTree>
    <p:extLst>
      <p:ext uri="{BB962C8B-B14F-4D97-AF65-F5344CB8AC3E}">
        <p14:creationId xmlns:p14="http://schemas.microsoft.com/office/powerpoint/2010/main" val="252002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E49-25A3-639C-7177-D55F9DDCF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6A2DD-0DCF-6E61-3B1F-0CF09B48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/>
              <a:t>[1] </a:t>
            </a:r>
            <a:r>
              <a:rPr lang="en-US">
                <a:ea typeface="+mn-lt"/>
                <a:cs typeface="+mn-lt"/>
              </a:rPr>
              <a:t>“Natural gas/propane powder coating oven,” </a:t>
            </a:r>
            <a:r>
              <a:rPr lang="en-US" i="1">
                <a:ea typeface="+mn-lt"/>
                <a:cs typeface="+mn-lt"/>
              </a:rPr>
              <a:t>EPTEX Coatings</a:t>
            </a:r>
            <a:r>
              <a:rPr lang="en-US">
                <a:ea typeface="+mn-lt"/>
                <a:cs typeface="+mn-lt"/>
              </a:rPr>
              <a:t>, 16-Jul-2020. [Online]. Available: </a:t>
            </a:r>
            <a:r>
              <a:rPr lang="en-US">
                <a:ea typeface="+mn-lt"/>
                <a:cs typeface="+mn-lt"/>
                <a:hlinkClick r:id="rId2"/>
              </a:rPr>
              <a:t>https://www.eptexcoatings.com/product/gas-powder-coating-oven/</a:t>
            </a:r>
            <a:r>
              <a:rPr lang="en-US">
                <a:ea typeface="+mn-lt"/>
                <a:cs typeface="+mn-lt"/>
              </a:rPr>
              <a:t>. [Accessed: 05-Apr-2023]. </a:t>
            </a:r>
            <a:endParaRPr lang="en-US"/>
          </a:p>
          <a:p>
            <a:r>
              <a:rPr lang="en-US"/>
              <a:t>[2] </a:t>
            </a:r>
            <a:r>
              <a:rPr lang="en-US" i="1">
                <a:ea typeface="+mn-lt"/>
                <a:cs typeface="+mn-lt"/>
              </a:rPr>
              <a:t>Google image result for </a:t>
            </a:r>
            <a:r>
              <a:rPr lang="en-US" i="1">
                <a:ea typeface="+mn-lt"/>
                <a:cs typeface="+mn-lt"/>
                <a:hlinkClick r:id="rId3"/>
              </a:rPr>
              <a:t>https://reliantfinishingsystems.com/wp-content/uploads/2021/09/industrial-oven-1024x1024.jpg</a:t>
            </a:r>
            <a:r>
              <a:rPr lang="en-US">
                <a:ea typeface="+mn-lt"/>
                <a:cs typeface="+mn-lt"/>
              </a:rPr>
              <a:t>. [Online]. Available: </a:t>
            </a:r>
            <a:r>
              <a:rPr lang="en-US">
                <a:ea typeface="+mn-lt"/>
                <a:cs typeface="+mn-lt"/>
                <a:hlinkClick r:id="rId4"/>
              </a:rPr>
              <a:t>https://www.google.com/imgres?imgurl=https%3A%2F%2Freliantfinishingsystems.com%2Fwp-content%2Fuploads%2F2021%2F09%2FIndustrial-Oven-1024x1024.jpg&amp;tbnid=5WWRef0sxptOqM&amp;vet=12ahUKEwiRlqrTipL-AhV-OEQIHfI_Du4QMygDegUIARDBAg..i&amp;imgrefurl=https%3A%2F%2Freliantfinishingsystems.com%2Felectric-powder-coating-ovens%2F&amp;docid=3zbYiGoZRUgp7M&amp;w=1024&amp;h=1024&amp;q=electric+fueled+powder+coating+oven&amp;ved=2ahUKEwiRlqrTipL-AhV-OEQIHfI_Du4QMygDegUIARDBAg</a:t>
            </a:r>
            <a:r>
              <a:rPr lang="en-US">
                <a:ea typeface="+mn-lt"/>
                <a:cs typeface="+mn-lt"/>
              </a:rPr>
              <a:t>. [Accessed: 05-Apr-2023]. </a:t>
            </a:r>
            <a:endParaRPr lang="en-US"/>
          </a:p>
          <a:p>
            <a:r>
              <a:rPr lang="en-US"/>
              <a:t>[3] </a:t>
            </a:r>
            <a:r>
              <a:rPr lang="en-US">
                <a:ea typeface="+mn-lt"/>
                <a:cs typeface="+mn-lt"/>
              </a:rPr>
              <a:t>“[hot item] electrostatic gas powered powder coat curing oven,” </a:t>
            </a:r>
            <a:r>
              <a:rPr lang="en-US" i="1">
                <a:ea typeface="+mn-lt"/>
                <a:cs typeface="+mn-lt"/>
              </a:rPr>
              <a:t>Made</a:t>
            </a:r>
            <a:r>
              <a:rPr lang="en-US">
                <a:ea typeface="+mn-lt"/>
                <a:cs typeface="+mn-lt"/>
              </a:rPr>
              <a:t>. [Online]. Available: </a:t>
            </a:r>
            <a:r>
              <a:rPr lang="en-US">
                <a:ea typeface="+mn-lt"/>
                <a:cs typeface="+mn-lt"/>
                <a:hlinkClick r:id="rId5"/>
              </a:rPr>
              <a:t>https://coatingsystem.en.made-in-china.com/product/UNwxSgeMZnku/China-Electrostatic-Gas-Powered-Powder-Coat-Curing-Oven.html</a:t>
            </a:r>
            <a:r>
              <a:rPr lang="en-US">
                <a:ea typeface="+mn-lt"/>
                <a:cs typeface="+mn-lt"/>
              </a:rPr>
              <a:t>. [Accessed: 05-Apr-2023]. </a:t>
            </a:r>
            <a:endParaRPr lang="en-US"/>
          </a:p>
          <a:p>
            <a:r>
              <a:rPr lang="en-US"/>
              <a:t>[4] </a:t>
            </a:r>
            <a:r>
              <a:rPr lang="en-US" i="1">
                <a:ea typeface="+mn-lt"/>
                <a:cs typeface="+mn-lt"/>
              </a:rPr>
              <a:t>Google image result for </a:t>
            </a:r>
            <a:r>
              <a:rPr lang="en-US" i="1">
                <a:ea typeface="+mn-lt"/>
                <a:cs typeface="+mn-lt"/>
                <a:hlinkClick r:id="rId6"/>
              </a:rPr>
              <a:t>https://www.industrialoven.com/images/product/epoxy-curing-oven-3.jpg</a:t>
            </a:r>
            <a:r>
              <a:rPr lang="en-US">
                <a:ea typeface="+mn-lt"/>
                <a:cs typeface="+mn-lt"/>
              </a:rPr>
              <a:t>. [Online]. Available: </a:t>
            </a:r>
            <a:r>
              <a:rPr lang="en-US">
                <a:ea typeface="+mn-lt"/>
                <a:cs typeface="+mn-lt"/>
                <a:hlinkClick r:id="rId7"/>
              </a:rPr>
              <a:t>https://www.google.com/imgres?imgurl=https%3A%2F%2Fwww.industrialoven.com%2Fimages%2Fproduct%2Fepoxy-curing-oven-3.jpg&amp;tbnid=OH8udpBi6CFvSM&amp;vet=12ahUKEwid6Z-Rx5P-AhUcMUQIHWVSCB4QMygZegUIARDcAw..i&amp;imgrefurl=https%3A%2F%2Fwww.industrialoven.com%2Fepoxy-curing-oven.html&amp;docid=rkVoP2ycLYWGYM&amp;w=501&amp;h=398&amp;q=epoxy+oven&amp;ved=2ahUKEwid6Z-Rx5P-AhUcMUQIHWVSCB4QMygZegUIARDcAw</a:t>
            </a:r>
            <a:r>
              <a:rPr lang="en-US">
                <a:ea typeface="+mn-lt"/>
                <a:cs typeface="+mn-lt"/>
              </a:rPr>
              <a:t>. [Accessed: 05-Apr-2023]. 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32443"/>
      </p:ext>
    </p:extLst>
  </p:cSld>
  <p:clrMapOvr>
    <a:masterClrMapping/>
  </p:clrMapOvr>
</p:sld>
</file>

<file path=ppt/theme/theme1.xml><?xml version="1.0" encoding="utf-8"?>
<a:theme xmlns:a="http://schemas.openxmlformats.org/drawingml/2006/main" name="JuxtaposeVTI">
  <a:themeElements>
    <a:clrScheme name="AnalogousFromLightSeedLeftStep">
      <a:dk1>
        <a:srgbClr val="000000"/>
      </a:dk1>
      <a:lt1>
        <a:srgbClr val="FFFFFF"/>
      </a:lt1>
      <a:dk2>
        <a:srgbClr val="203922"/>
      </a:dk2>
      <a:lt2>
        <a:srgbClr val="E8E4E2"/>
      </a:lt2>
      <a:accent1>
        <a:srgbClr val="80A7BA"/>
      </a:accent1>
      <a:accent2>
        <a:srgbClr val="76ACA7"/>
      </a:accent2>
      <a:accent3>
        <a:srgbClr val="81AA95"/>
      </a:accent3>
      <a:accent4>
        <a:srgbClr val="78B07C"/>
      </a:accent4>
      <a:accent5>
        <a:srgbClr val="8EA980"/>
      </a:accent5>
      <a:accent6>
        <a:srgbClr val="9AA772"/>
      </a:accent6>
      <a:hlink>
        <a:srgbClr val="A8765E"/>
      </a:hlink>
      <a:folHlink>
        <a:srgbClr val="7F7F7F"/>
      </a:folHlink>
    </a:clrScheme>
    <a:fontScheme name="Custom 167">
      <a:majorFont>
        <a:latin typeface="Franklin Gothic Demi Cond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9CE9EF162B7243984D0EBF149F2527" ma:contentTypeVersion="8" ma:contentTypeDescription="Create a new document." ma:contentTypeScope="" ma:versionID="b2d8780e34743f39faea2fcdb126fd07">
  <xsd:schema xmlns:xsd="http://www.w3.org/2001/XMLSchema" xmlns:xs="http://www.w3.org/2001/XMLSchema" xmlns:p="http://schemas.microsoft.com/office/2006/metadata/properties" xmlns:ns2="3c3bb71c-808d-4ae9-9dfb-6dbb2c32ddd3" xmlns:ns3="de0e2f29-9ab1-442f-b19a-fe168afbca2c" targetNamespace="http://schemas.microsoft.com/office/2006/metadata/properties" ma:root="true" ma:fieldsID="44ca076ec50db8debea0c097556a4d5d" ns2:_="" ns3:_="">
    <xsd:import namespace="3c3bb71c-808d-4ae9-9dfb-6dbb2c32ddd3"/>
    <xsd:import namespace="de0e2f29-9ab1-442f-b19a-fe168afbc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bb71c-808d-4ae9-9dfb-6dbb2c32d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2f29-9ab1-442f-b19a-fe168afbca2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20e128e-b24d-4f5b-8c39-0ebb72f5438a}" ma:internalName="TaxCatchAll" ma:showField="CatchAllData" ma:web="de0e2f29-9ab1-442f-b19a-fe168afbc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0e2f29-9ab1-442f-b19a-fe168afbca2c" xsi:nil="true"/>
    <lcf76f155ced4ddcb4097134ff3c332f xmlns="3c3bb71c-808d-4ae9-9dfb-6dbb2c32dd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0EA526A-4751-4C7F-AA75-386D7BC71A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0050F6-AAD2-43BA-A6D2-AB3DE8501E73}"/>
</file>

<file path=customXml/itemProps3.xml><?xml version="1.0" encoding="utf-8"?>
<ds:datastoreItem xmlns:ds="http://schemas.openxmlformats.org/officeDocument/2006/customXml" ds:itemID="{10B3AEFC-79FC-47C7-8786-CB478AECC35A}">
  <ds:schemaRefs>
    <ds:schemaRef ds:uri="7f73cc2e-baa6-4e5a-bc40-5fc3faf2b2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JuxtaposeVTI</vt:lpstr>
      <vt:lpstr>Powder Coating Oven</vt:lpstr>
      <vt:lpstr>Project Description</vt:lpstr>
      <vt:lpstr>Function Decomposition</vt:lpstr>
      <vt:lpstr>Concept Generation</vt:lpstr>
      <vt:lpstr>Concept Evaluation</vt:lpstr>
      <vt:lpstr>Concept Evaluation</vt:lpstr>
      <vt:lpstr>Concept Evaluation</vt:lpstr>
      <vt:lpstr>Budget planning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29</cp:revision>
  <dcterms:created xsi:type="dcterms:W3CDTF">2013-07-15T20:26:40Z</dcterms:created>
  <dcterms:modified xsi:type="dcterms:W3CDTF">2023-04-05T21:59:38Z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0x010100BE9CE9EF162B7243984D0EBF149F2527</vt:lpwstr>
  </property>
</Properties>
</file>